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81" r:id="rId1"/>
    <p:sldMasterId id="2147483686" r:id="rId2"/>
    <p:sldMasterId id="2147483697" r:id="rId3"/>
    <p:sldMasterId id="2147483769" r:id="rId4"/>
    <p:sldMasterId id="2147483796" r:id="rId5"/>
  </p:sldMasterIdLst>
  <p:notesMasterIdLst>
    <p:notesMasterId r:id="rId61"/>
  </p:notesMasterIdLst>
  <p:sldIdLst>
    <p:sldId id="1461" r:id="rId6"/>
    <p:sldId id="1335" r:id="rId7"/>
    <p:sldId id="1337" r:id="rId8"/>
    <p:sldId id="1331" r:id="rId9"/>
    <p:sldId id="1342" r:id="rId10"/>
    <p:sldId id="1345" r:id="rId11"/>
    <p:sldId id="1329" r:id="rId12"/>
    <p:sldId id="1462" r:id="rId13"/>
    <p:sldId id="1463" r:id="rId14"/>
    <p:sldId id="1464" r:id="rId15"/>
    <p:sldId id="1465" r:id="rId16"/>
    <p:sldId id="1466" r:id="rId17"/>
    <p:sldId id="1467" r:id="rId18"/>
    <p:sldId id="1468" r:id="rId19"/>
    <p:sldId id="1469" r:id="rId20"/>
    <p:sldId id="1470" r:id="rId21"/>
    <p:sldId id="1471" r:id="rId22"/>
    <p:sldId id="1472" r:id="rId23"/>
    <p:sldId id="1473" r:id="rId24"/>
    <p:sldId id="1474" r:id="rId25"/>
    <p:sldId id="1475" r:id="rId26"/>
    <p:sldId id="1476" r:id="rId27"/>
    <p:sldId id="1477" r:id="rId28"/>
    <p:sldId id="1478" r:id="rId29"/>
    <p:sldId id="1479" r:id="rId30"/>
    <p:sldId id="1480" r:id="rId31"/>
    <p:sldId id="1481" r:id="rId32"/>
    <p:sldId id="1482" r:id="rId33"/>
    <p:sldId id="1483" r:id="rId34"/>
    <p:sldId id="1484" r:id="rId35"/>
    <p:sldId id="1485" r:id="rId36"/>
    <p:sldId id="1486" r:id="rId37"/>
    <p:sldId id="1487" r:id="rId38"/>
    <p:sldId id="1488" r:id="rId39"/>
    <p:sldId id="1489" r:id="rId40"/>
    <p:sldId id="1490" r:id="rId41"/>
    <p:sldId id="1491" r:id="rId42"/>
    <p:sldId id="1492" r:id="rId43"/>
    <p:sldId id="1493" r:id="rId44"/>
    <p:sldId id="1494" r:id="rId45"/>
    <p:sldId id="1495" r:id="rId46"/>
    <p:sldId id="1496" r:id="rId47"/>
    <p:sldId id="1497" r:id="rId48"/>
    <p:sldId id="1498" r:id="rId49"/>
    <p:sldId id="1499" r:id="rId50"/>
    <p:sldId id="1500" r:id="rId51"/>
    <p:sldId id="1501" r:id="rId52"/>
    <p:sldId id="1502" r:id="rId53"/>
    <p:sldId id="1503" r:id="rId54"/>
    <p:sldId id="1504" r:id="rId55"/>
    <p:sldId id="1505" r:id="rId56"/>
    <p:sldId id="1506" r:id="rId57"/>
    <p:sldId id="1507" r:id="rId58"/>
    <p:sldId id="1508" r:id="rId59"/>
    <p:sldId id="1313" r:id="rId60"/>
  </p:sldIdLst>
  <p:sldSz cx="10693400" cy="7562850"/>
  <p:notesSz cx="10693400" cy="756285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a:srgbClr val="F3C647"/>
    <a:srgbClr val="1E1157"/>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362F9-C971-4104-AAD3-3407EEE7A136}" v="18" dt="2025-02-27T18:56:56.375"/>
    <p1510:client id="{C24FD8AF-270D-47D5-AEF6-81FEA8AA6E4D}" v="367" dt="2025-02-27T18:19:17.21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نمط فاتح 3 - تميي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نمط ذو نسُق 1 - تميي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نمط فاتح 2 - تميي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نمط متوسط 2 - تميي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نمط متوسط 2 - تميي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660B408-B3CF-4A94-85FC-2B1E0A45F4A2}" styleName="نمط داكن 2 - تمييز 1/تميي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autoAdjust="0"/>
    <p:restoredTop sz="94660"/>
  </p:normalViewPr>
  <p:slideViewPr>
    <p:cSldViewPr>
      <p:cViewPr>
        <p:scale>
          <a:sx n="71" d="100"/>
          <a:sy n="71" d="100"/>
        </p:scale>
        <p:origin x="1435" y="53"/>
      </p:cViewPr>
      <p:guideLst>
        <p:guide orient="horz" pos="2880"/>
        <p:guide pos="2160"/>
      </p:guideLst>
    </p:cSldViewPr>
  </p:slideViewPr>
  <p:notesTextViewPr>
    <p:cViewPr>
      <p:scale>
        <a:sx n="100" d="100"/>
        <a:sy n="100" d="100"/>
      </p:scale>
      <p:origin x="0" y="0"/>
    </p:cViewPr>
  </p:notesTextViewPr>
  <p:sorterViewPr>
    <p:cViewPr>
      <p:scale>
        <a:sx n="66" d="100"/>
        <a:sy n="66" d="100"/>
      </p:scale>
      <p:origin x="0" y="205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um keltoum   Benyahia" userId="dbd39cf4-1385-4547-b0e7-19523862f876" providerId="ADAL" clId="{872362F9-C971-4104-AAD3-3407EEE7A136}"/>
    <pc:docChg chg="custSel modSld">
      <pc:chgData name="Oum keltoum   Benyahia" userId="dbd39cf4-1385-4547-b0e7-19523862f876" providerId="ADAL" clId="{872362F9-C971-4104-AAD3-3407EEE7A136}" dt="2025-02-27T18:56:56.373" v="51"/>
      <pc:docMkLst>
        <pc:docMk/>
      </pc:docMkLst>
      <pc:sldChg chg="modTransition">
        <pc:chgData name="Oum keltoum   Benyahia" userId="dbd39cf4-1385-4547-b0e7-19523862f876" providerId="ADAL" clId="{872362F9-C971-4104-AAD3-3407EEE7A136}" dt="2025-02-27T18:52:11.887" v="50"/>
        <pc:sldMkLst>
          <pc:docMk/>
          <pc:sldMk cId="3069754993" sldId="1313"/>
        </pc:sldMkLst>
      </pc:sldChg>
      <pc:sldChg chg="addSp delSp modSp mod modTransition delAnim">
        <pc:chgData name="Oum keltoum   Benyahia" userId="dbd39cf4-1385-4547-b0e7-19523862f876" providerId="ADAL" clId="{872362F9-C971-4104-AAD3-3407EEE7A136}" dt="2025-02-27T18:56:56.373" v="51"/>
        <pc:sldMkLst>
          <pc:docMk/>
          <pc:sldMk cId="1885377473" sldId="1329"/>
        </pc:sldMkLst>
        <pc:picChg chg="add del mod">
          <ac:chgData name="Oum keltoum   Benyahia" userId="dbd39cf4-1385-4547-b0e7-19523862f876" providerId="ADAL" clId="{872362F9-C971-4104-AAD3-3407EEE7A136}" dt="2025-02-27T18:51:47.854" v="37" actId="478"/>
          <ac:picMkLst>
            <pc:docMk/>
            <pc:sldMk cId="1885377473" sldId="1329"/>
            <ac:picMk id="5" creationId="{CF2D9111-1247-0A1C-1947-9AEC03558951}"/>
          </ac:picMkLst>
        </pc:picChg>
        <pc:picChg chg="add del mod">
          <ac:chgData name="Oum keltoum   Benyahia" userId="dbd39cf4-1385-4547-b0e7-19523862f876" providerId="ADAL" clId="{872362F9-C971-4104-AAD3-3407EEE7A136}" dt="2025-02-27T18:56:56.373" v="51"/>
          <ac:picMkLst>
            <pc:docMk/>
            <pc:sldMk cId="1885377473" sldId="1329"/>
            <ac:picMk id="9" creationId="{47EC09F8-A7B6-F00A-2F91-1027B9167596}"/>
          </ac:picMkLst>
        </pc:picChg>
        <pc:picChg chg="add mod">
          <ac:chgData name="Oum keltoum   Benyahia" userId="dbd39cf4-1385-4547-b0e7-19523862f876" providerId="ADAL" clId="{872362F9-C971-4104-AAD3-3407EEE7A136}" dt="2025-02-27T18:56:56.373" v="51"/>
          <ac:picMkLst>
            <pc:docMk/>
            <pc:sldMk cId="1885377473" sldId="1329"/>
            <ac:picMk id="10" creationId="{14FC5AFB-1573-6C08-5F5A-6C35C0171A10}"/>
          </ac:picMkLst>
        </pc:picChg>
      </pc:sldChg>
      <pc:sldChg chg="addSp delSp modSp mod modTransition delAnim">
        <pc:chgData name="Oum keltoum   Benyahia" userId="dbd39cf4-1385-4547-b0e7-19523862f876" providerId="ADAL" clId="{872362F9-C971-4104-AAD3-3407EEE7A136}" dt="2025-02-27T18:56:56.373" v="51"/>
        <pc:sldMkLst>
          <pc:docMk/>
          <pc:sldMk cId="0" sldId="1331"/>
        </pc:sldMkLst>
        <pc:spChg chg="mod">
          <ac:chgData name="Oum keltoum   Benyahia" userId="dbd39cf4-1385-4547-b0e7-19523862f876" providerId="ADAL" clId="{872362F9-C971-4104-AAD3-3407EEE7A136}" dt="2025-02-27T18:46:27.701" v="10" actId="1076"/>
          <ac:spMkLst>
            <pc:docMk/>
            <pc:sldMk cId="0" sldId="1331"/>
            <ac:spMk id="7" creationId="{7C807695-0B59-524D-51E2-C73F36458007}"/>
          </ac:spMkLst>
        </pc:spChg>
        <pc:spChg chg="mod">
          <ac:chgData name="Oum keltoum   Benyahia" userId="dbd39cf4-1385-4547-b0e7-19523862f876" providerId="ADAL" clId="{872362F9-C971-4104-AAD3-3407EEE7A136}" dt="2025-02-27T18:46:13.763" v="6" actId="20577"/>
          <ac:spMkLst>
            <pc:docMk/>
            <pc:sldMk cId="0" sldId="1331"/>
            <ac:spMk id="13" creationId="{9C6F18EE-9768-62FE-9DFC-D71CCD07FBD3}"/>
          </ac:spMkLst>
        </pc:spChg>
        <pc:picChg chg="add del mod">
          <ac:chgData name="Oum keltoum   Benyahia" userId="dbd39cf4-1385-4547-b0e7-19523862f876" providerId="ADAL" clId="{872362F9-C971-4104-AAD3-3407EEE7A136}" dt="2025-02-27T18:48:54.720" v="28" actId="478"/>
          <ac:picMkLst>
            <pc:docMk/>
            <pc:sldMk cId="0" sldId="1331"/>
            <ac:picMk id="2" creationId="{A1D9B3C7-8A58-8AE5-C187-CC09C0C57D1D}"/>
          </ac:picMkLst>
        </pc:picChg>
        <pc:picChg chg="add del mod">
          <ac:chgData name="Oum keltoum   Benyahia" userId="dbd39cf4-1385-4547-b0e7-19523862f876" providerId="ADAL" clId="{872362F9-C971-4104-AAD3-3407EEE7A136}" dt="2025-02-27T18:46:39.678" v="11" actId="478"/>
          <ac:picMkLst>
            <pc:docMk/>
            <pc:sldMk cId="0" sldId="1331"/>
            <ac:picMk id="3" creationId="{4AD7A64D-E472-9803-25E8-D4CFAC197981}"/>
          </ac:picMkLst>
        </pc:picChg>
        <pc:picChg chg="add del mod">
          <ac:chgData name="Oum keltoum   Benyahia" userId="dbd39cf4-1385-4547-b0e7-19523862f876" providerId="ADAL" clId="{872362F9-C971-4104-AAD3-3407EEE7A136}" dt="2025-02-27T18:51:41.566" v="36" actId="478"/>
          <ac:picMkLst>
            <pc:docMk/>
            <pc:sldMk cId="0" sldId="1331"/>
            <ac:picMk id="4" creationId="{FD4ECDF5-4FD0-4552-0D92-CCDE84A17212}"/>
          </ac:picMkLst>
        </pc:picChg>
        <pc:picChg chg="add del mod">
          <ac:chgData name="Oum keltoum   Benyahia" userId="dbd39cf4-1385-4547-b0e7-19523862f876" providerId="ADAL" clId="{872362F9-C971-4104-AAD3-3407EEE7A136}" dt="2025-02-27T18:56:56.373" v="51"/>
          <ac:picMkLst>
            <pc:docMk/>
            <pc:sldMk cId="0" sldId="1331"/>
            <ac:picMk id="8" creationId="{2DA5029A-DD45-C0F3-541C-727C2A12ACC2}"/>
          </ac:picMkLst>
        </pc:picChg>
        <pc:picChg chg="add mod">
          <ac:chgData name="Oum keltoum   Benyahia" userId="dbd39cf4-1385-4547-b0e7-19523862f876" providerId="ADAL" clId="{872362F9-C971-4104-AAD3-3407EEE7A136}" dt="2025-02-27T18:56:56.373" v="51"/>
          <ac:picMkLst>
            <pc:docMk/>
            <pc:sldMk cId="0" sldId="1331"/>
            <ac:picMk id="9" creationId="{FE2AEB31-5EF4-2983-87AE-82CCAE54D629}"/>
          </ac:picMkLst>
        </pc:picChg>
      </pc:sldChg>
      <pc:sldChg chg="addSp delSp modSp mod modTransition delAnim">
        <pc:chgData name="Oum keltoum   Benyahia" userId="dbd39cf4-1385-4547-b0e7-19523862f876" providerId="ADAL" clId="{872362F9-C971-4104-AAD3-3407EEE7A136}" dt="2025-02-27T18:56:56.373" v="51"/>
        <pc:sldMkLst>
          <pc:docMk/>
          <pc:sldMk cId="4121754641" sldId="1335"/>
        </pc:sldMkLst>
        <pc:picChg chg="add del mod">
          <ac:chgData name="Oum keltoum   Benyahia" userId="dbd39cf4-1385-4547-b0e7-19523862f876" providerId="ADAL" clId="{872362F9-C971-4104-AAD3-3407EEE7A136}" dt="2025-02-27T18:48:40.240" v="24"/>
          <ac:picMkLst>
            <pc:docMk/>
            <pc:sldMk cId="4121754641" sldId="1335"/>
            <ac:picMk id="7" creationId="{A8C2E38D-7970-F4ED-97CB-D2E5E43DC366}"/>
          </ac:picMkLst>
        </pc:picChg>
        <pc:picChg chg="add del mod">
          <ac:chgData name="Oum keltoum   Benyahia" userId="dbd39cf4-1385-4547-b0e7-19523862f876" providerId="ADAL" clId="{872362F9-C971-4104-AAD3-3407EEE7A136}" dt="2025-02-27T18:46:46.340" v="13" actId="478"/>
          <ac:picMkLst>
            <pc:docMk/>
            <pc:sldMk cId="4121754641" sldId="1335"/>
            <ac:picMk id="7" creationId="{C7AC738B-633A-8B0C-4D08-E4F083E37F7D}"/>
          </ac:picMkLst>
        </pc:picChg>
        <pc:picChg chg="add del mod">
          <ac:chgData name="Oum keltoum   Benyahia" userId="dbd39cf4-1385-4547-b0e7-19523862f876" providerId="ADAL" clId="{872362F9-C971-4104-AAD3-3407EEE7A136}" dt="2025-02-27T18:48:47.491" v="26" actId="478"/>
          <ac:picMkLst>
            <pc:docMk/>
            <pc:sldMk cId="4121754641" sldId="1335"/>
            <ac:picMk id="8" creationId="{2674060A-8FD0-2FF2-877F-5A17C88E218A}"/>
          </ac:picMkLst>
        </pc:picChg>
        <pc:picChg chg="add del mod">
          <ac:chgData name="Oum keltoum   Benyahia" userId="dbd39cf4-1385-4547-b0e7-19523862f876" providerId="ADAL" clId="{872362F9-C971-4104-AAD3-3407EEE7A136}" dt="2025-02-27T18:51:28.173" v="32"/>
          <ac:picMkLst>
            <pc:docMk/>
            <pc:sldMk cId="4121754641" sldId="1335"/>
            <ac:picMk id="10" creationId="{05FB57FC-ED9F-345E-343C-EB8D014231C0}"/>
          </ac:picMkLst>
        </pc:picChg>
        <pc:picChg chg="add del mod">
          <ac:chgData name="Oum keltoum   Benyahia" userId="dbd39cf4-1385-4547-b0e7-19523862f876" providerId="ADAL" clId="{872362F9-C971-4104-AAD3-3407EEE7A136}" dt="2025-02-27T18:51:35.521" v="34" actId="478"/>
          <ac:picMkLst>
            <pc:docMk/>
            <pc:sldMk cId="4121754641" sldId="1335"/>
            <ac:picMk id="11" creationId="{4A19F340-7AF5-5D50-9603-C6A468D3FFEE}"/>
          </ac:picMkLst>
        </pc:picChg>
        <pc:picChg chg="add del mod">
          <ac:chgData name="Oum keltoum   Benyahia" userId="dbd39cf4-1385-4547-b0e7-19523862f876" providerId="ADAL" clId="{872362F9-C971-4104-AAD3-3407EEE7A136}" dt="2025-02-27T18:56:56.373" v="51"/>
          <ac:picMkLst>
            <pc:docMk/>
            <pc:sldMk cId="4121754641" sldId="1335"/>
            <ac:picMk id="13" creationId="{8F8DB89D-E7DC-F685-208D-326BF3662DEC}"/>
          </ac:picMkLst>
        </pc:picChg>
        <pc:picChg chg="add mod">
          <ac:chgData name="Oum keltoum   Benyahia" userId="dbd39cf4-1385-4547-b0e7-19523862f876" providerId="ADAL" clId="{872362F9-C971-4104-AAD3-3407EEE7A136}" dt="2025-02-27T18:56:56.373" v="51"/>
          <ac:picMkLst>
            <pc:docMk/>
            <pc:sldMk cId="4121754641" sldId="1335"/>
            <ac:picMk id="14" creationId="{C3744E5E-3701-D58A-6B7F-5E476B939897}"/>
          </ac:picMkLst>
        </pc:picChg>
      </pc:sldChg>
      <pc:sldChg chg="addSp delSp modSp mod modTransition delAnim">
        <pc:chgData name="Oum keltoum   Benyahia" userId="dbd39cf4-1385-4547-b0e7-19523862f876" providerId="ADAL" clId="{872362F9-C971-4104-AAD3-3407EEE7A136}" dt="2025-02-27T18:56:56.373" v="51"/>
        <pc:sldMkLst>
          <pc:docMk/>
          <pc:sldMk cId="3039729499" sldId="1337"/>
        </pc:sldMkLst>
        <pc:picChg chg="add del mod">
          <ac:chgData name="Oum keltoum   Benyahia" userId="dbd39cf4-1385-4547-b0e7-19523862f876" providerId="ADAL" clId="{872362F9-C971-4104-AAD3-3407EEE7A136}" dt="2025-02-27T18:48:50.590" v="27" actId="478"/>
          <ac:picMkLst>
            <pc:docMk/>
            <pc:sldMk cId="3039729499" sldId="1337"/>
            <ac:picMk id="4" creationId="{4297CE3C-C96E-939F-352F-FCC87CB21F70}"/>
          </ac:picMkLst>
        </pc:picChg>
        <pc:picChg chg="add del mod">
          <ac:chgData name="Oum keltoum   Benyahia" userId="dbd39cf4-1385-4547-b0e7-19523862f876" providerId="ADAL" clId="{872362F9-C971-4104-AAD3-3407EEE7A136}" dt="2025-02-27T18:46:49.373" v="14" actId="478"/>
          <ac:picMkLst>
            <pc:docMk/>
            <pc:sldMk cId="3039729499" sldId="1337"/>
            <ac:picMk id="5" creationId="{BACA2ABF-EF33-6151-C3EC-67DD0AB420AD}"/>
          </ac:picMkLst>
        </pc:picChg>
        <pc:picChg chg="add del mod">
          <ac:chgData name="Oum keltoum   Benyahia" userId="dbd39cf4-1385-4547-b0e7-19523862f876" providerId="ADAL" clId="{872362F9-C971-4104-AAD3-3407EEE7A136}" dt="2025-02-27T18:51:38.525" v="35" actId="478"/>
          <ac:picMkLst>
            <pc:docMk/>
            <pc:sldMk cId="3039729499" sldId="1337"/>
            <ac:picMk id="6" creationId="{6B4D5899-120B-CCC3-1285-6EE42BED4D0C}"/>
          </ac:picMkLst>
        </pc:picChg>
        <pc:picChg chg="add del mod">
          <ac:chgData name="Oum keltoum   Benyahia" userId="dbd39cf4-1385-4547-b0e7-19523862f876" providerId="ADAL" clId="{872362F9-C971-4104-AAD3-3407EEE7A136}" dt="2025-02-27T18:56:56.373" v="51"/>
          <ac:picMkLst>
            <pc:docMk/>
            <pc:sldMk cId="3039729499" sldId="1337"/>
            <ac:picMk id="7" creationId="{F8D3DA54-6942-BDAA-EF91-40A0D324FB3A}"/>
          </ac:picMkLst>
        </pc:picChg>
        <pc:picChg chg="add mod">
          <ac:chgData name="Oum keltoum   Benyahia" userId="dbd39cf4-1385-4547-b0e7-19523862f876" providerId="ADAL" clId="{872362F9-C971-4104-AAD3-3407EEE7A136}" dt="2025-02-27T18:56:56.373" v="51"/>
          <ac:picMkLst>
            <pc:docMk/>
            <pc:sldMk cId="3039729499" sldId="1337"/>
            <ac:picMk id="8" creationId="{72CAEB87-09FA-ECAE-0643-8C04CB4DDBAD}"/>
          </ac:picMkLst>
        </pc:picChg>
      </pc:sldChg>
      <pc:sldChg chg="addSp delSp modSp mod modTransition delAnim">
        <pc:chgData name="Oum keltoum   Benyahia" userId="dbd39cf4-1385-4547-b0e7-19523862f876" providerId="ADAL" clId="{872362F9-C971-4104-AAD3-3407EEE7A136}" dt="2025-02-27T18:56:56.373" v="51"/>
        <pc:sldMkLst>
          <pc:docMk/>
          <pc:sldMk cId="1754066740" sldId="1342"/>
        </pc:sldMkLst>
        <pc:picChg chg="add del mod">
          <ac:chgData name="Oum keltoum   Benyahia" userId="dbd39cf4-1385-4547-b0e7-19523862f876" providerId="ADAL" clId="{872362F9-C971-4104-AAD3-3407EEE7A136}" dt="2025-02-27T18:52:01.835" v="40" actId="478"/>
          <ac:picMkLst>
            <pc:docMk/>
            <pc:sldMk cId="1754066740" sldId="1342"/>
            <ac:picMk id="7" creationId="{6059C056-C176-032E-8051-2B8F6CA260D4}"/>
          </ac:picMkLst>
        </pc:picChg>
        <pc:picChg chg="add del mod">
          <ac:chgData name="Oum keltoum   Benyahia" userId="dbd39cf4-1385-4547-b0e7-19523862f876" providerId="ADAL" clId="{872362F9-C971-4104-AAD3-3407EEE7A136}" dt="2025-02-27T18:56:56.373" v="51"/>
          <ac:picMkLst>
            <pc:docMk/>
            <pc:sldMk cId="1754066740" sldId="1342"/>
            <ac:picMk id="16" creationId="{3FB366E0-C367-5BA4-27AE-5FDEDC804E46}"/>
          </ac:picMkLst>
        </pc:picChg>
        <pc:picChg chg="add mod">
          <ac:chgData name="Oum keltoum   Benyahia" userId="dbd39cf4-1385-4547-b0e7-19523862f876" providerId="ADAL" clId="{872362F9-C971-4104-AAD3-3407EEE7A136}" dt="2025-02-27T18:56:56.373" v="51"/>
          <ac:picMkLst>
            <pc:docMk/>
            <pc:sldMk cId="1754066740" sldId="1342"/>
            <ac:picMk id="21" creationId="{E23B34D8-9D0A-37A1-F344-168A38087FE4}"/>
          </ac:picMkLst>
        </pc:picChg>
      </pc:sldChg>
      <pc:sldChg chg="addSp delSp modSp mod modTransition modAnim">
        <pc:chgData name="Oum keltoum   Benyahia" userId="dbd39cf4-1385-4547-b0e7-19523862f876" providerId="ADAL" clId="{872362F9-C971-4104-AAD3-3407EEE7A136}" dt="2025-02-27T18:56:56.373" v="51"/>
        <pc:sldMkLst>
          <pc:docMk/>
          <pc:sldMk cId="2941981441" sldId="1345"/>
        </pc:sldMkLst>
        <pc:picChg chg="add del mod">
          <ac:chgData name="Oum keltoum   Benyahia" userId="dbd39cf4-1385-4547-b0e7-19523862f876" providerId="ADAL" clId="{872362F9-C971-4104-AAD3-3407EEE7A136}" dt="2025-02-27T18:52:11.887" v="50"/>
          <ac:picMkLst>
            <pc:docMk/>
            <pc:sldMk cId="2941981441" sldId="1345"/>
            <ac:picMk id="5" creationId="{68F44086-30F6-2A49-4EE5-6901286019D8}"/>
          </ac:picMkLst>
        </pc:picChg>
        <pc:picChg chg="add del mod ord">
          <ac:chgData name="Oum keltoum   Benyahia" userId="dbd39cf4-1385-4547-b0e7-19523862f876" providerId="ADAL" clId="{872362F9-C971-4104-AAD3-3407EEE7A136}" dt="2025-02-27T18:56:56.373" v="51"/>
          <ac:picMkLst>
            <pc:docMk/>
            <pc:sldMk cId="2941981441" sldId="1345"/>
            <ac:picMk id="6" creationId="{3B19E2A5-FBD1-2B6B-DE4E-CF3CF7C3C11E}"/>
          </ac:picMkLst>
        </pc:picChg>
        <pc:picChg chg="add mod">
          <ac:chgData name="Oum keltoum   Benyahia" userId="dbd39cf4-1385-4547-b0e7-19523862f876" providerId="ADAL" clId="{872362F9-C971-4104-AAD3-3407EEE7A136}" dt="2025-02-27T18:56:56.373" v="51"/>
          <ac:picMkLst>
            <pc:docMk/>
            <pc:sldMk cId="2941981441" sldId="1345"/>
            <ac:picMk id="8" creationId="{8425075B-ADF5-F937-165F-A7AA6C96B409}"/>
          </ac:picMkLst>
        </pc:picChg>
      </pc:sldChg>
      <pc:sldChg chg="addSp delSp modSp mod modTransition delAnim">
        <pc:chgData name="Oum keltoum   Benyahia" userId="dbd39cf4-1385-4547-b0e7-19523862f876" providerId="ADAL" clId="{872362F9-C971-4104-AAD3-3407EEE7A136}" dt="2025-02-27T18:56:56.373" v="51"/>
        <pc:sldMkLst>
          <pc:docMk/>
          <pc:sldMk cId="3096331697" sldId="1461"/>
        </pc:sldMkLst>
        <pc:picChg chg="add del mod">
          <ac:chgData name="Oum keltoum   Benyahia" userId="dbd39cf4-1385-4547-b0e7-19523862f876" providerId="ADAL" clId="{872362F9-C971-4104-AAD3-3407EEE7A136}" dt="2025-02-27T18:46:42.911" v="12" actId="478"/>
          <ac:picMkLst>
            <pc:docMk/>
            <pc:sldMk cId="3096331697" sldId="1461"/>
            <ac:picMk id="5" creationId="{299153E8-3ACC-EF8B-3EDB-159D39F0B39D}"/>
          </ac:picMkLst>
        </pc:picChg>
        <pc:picChg chg="add del mod">
          <ac:chgData name="Oum keltoum   Benyahia" userId="dbd39cf4-1385-4547-b0e7-19523862f876" providerId="ADAL" clId="{872362F9-C971-4104-AAD3-3407EEE7A136}" dt="2025-02-27T18:47:57.252" v="17"/>
          <ac:picMkLst>
            <pc:docMk/>
            <pc:sldMk cId="3096331697" sldId="1461"/>
            <ac:picMk id="5" creationId="{32EB22A5-8AEE-F9CF-9546-4F99C97173E6}"/>
          </ac:picMkLst>
        </pc:picChg>
        <pc:picChg chg="add del mod">
          <ac:chgData name="Oum keltoum   Benyahia" userId="dbd39cf4-1385-4547-b0e7-19523862f876" providerId="ADAL" clId="{872362F9-C971-4104-AAD3-3407EEE7A136}" dt="2025-02-27T18:48:01.617" v="18" actId="478"/>
          <ac:picMkLst>
            <pc:docMk/>
            <pc:sldMk cId="3096331697" sldId="1461"/>
            <ac:picMk id="7" creationId="{8C890147-AFAF-922F-E40B-710917F1DEE0}"/>
          </ac:picMkLst>
        </pc:picChg>
        <pc:picChg chg="add del mod">
          <ac:chgData name="Oum keltoum   Benyahia" userId="dbd39cf4-1385-4547-b0e7-19523862f876" providerId="ADAL" clId="{872362F9-C971-4104-AAD3-3407EEE7A136}" dt="2025-02-27T18:48:40.240" v="24"/>
          <ac:picMkLst>
            <pc:docMk/>
            <pc:sldMk cId="3096331697" sldId="1461"/>
            <ac:picMk id="10" creationId="{2400024C-1601-B93D-AA06-B82E99C48F61}"/>
          </ac:picMkLst>
        </pc:picChg>
        <pc:picChg chg="add del mod">
          <ac:chgData name="Oum keltoum   Benyahia" userId="dbd39cf4-1385-4547-b0e7-19523862f876" providerId="ADAL" clId="{872362F9-C971-4104-AAD3-3407EEE7A136}" dt="2025-02-27T18:48:44.142" v="25" actId="478"/>
          <ac:picMkLst>
            <pc:docMk/>
            <pc:sldMk cId="3096331697" sldId="1461"/>
            <ac:picMk id="11" creationId="{E4F8F40B-5F8F-1821-E7E2-AA6E0B84200A}"/>
          </ac:picMkLst>
        </pc:picChg>
        <pc:picChg chg="add del mod">
          <ac:chgData name="Oum keltoum   Benyahia" userId="dbd39cf4-1385-4547-b0e7-19523862f876" providerId="ADAL" clId="{872362F9-C971-4104-AAD3-3407EEE7A136}" dt="2025-02-27T18:51:28.173" v="32"/>
          <ac:picMkLst>
            <pc:docMk/>
            <pc:sldMk cId="3096331697" sldId="1461"/>
            <ac:picMk id="17" creationId="{75CFF3AD-8F2C-E52F-A362-4F7171E2338F}"/>
          </ac:picMkLst>
        </pc:picChg>
        <pc:picChg chg="add del mod">
          <ac:chgData name="Oum keltoum   Benyahia" userId="dbd39cf4-1385-4547-b0e7-19523862f876" providerId="ADAL" clId="{872362F9-C971-4104-AAD3-3407EEE7A136}" dt="2025-02-27T18:51:32.173" v="33" actId="478"/>
          <ac:picMkLst>
            <pc:docMk/>
            <pc:sldMk cId="3096331697" sldId="1461"/>
            <ac:picMk id="18" creationId="{601F32AD-4838-131A-3990-422A21007DB5}"/>
          </ac:picMkLst>
        </pc:picChg>
        <pc:picChg chg="add del mod">
          <ac:chgData name="Oum keltoum   Benyahia" userId="dbd39cf4-1385-4547-b0e7-19523862f876" providerId="ADAL" clId="{872362F9-C971-4104-AAD3-3407EEE7A136}" dt="2025-02-27T18:56:56.373" v="51"/>
          <ac:picMkLst>
            <pc:docMk/>
            <pc:sldMk cId="3096331697" sldId="1461"/>
            <ac:picMk id="21" creationId="{A2CA106F-E22B-9CB7-F680-06CE224D7C49}"/>
          </ac:picMkLst>
        </pc:picChg>
        <pc:picChg chg="add mod">
          <ac:chgData name="Oum keltoum   Benyahia" userId="dbd39cf4-1385-4547-b0e7-19523862f876" providerId="ADAL" clId="{872362F9-C971-4104-AAD3-3407EEE7A136}" dt="2025-02-27T18:56:56.373" v="51"/>
          <ac:picMkLst>
            <pc:docMk/>
            <pc:sldMk cId="3096331697" sldId="1461"/>
            <ac:picMk id="22" creationId="{14A92008-F772-DEB1-EAC6-F9BF0CB1B8FC}"/>
          </ac:picMkLst>
        </pc:picChg>
      </pc:sldChg>
      <pc:sldChg chg="addSp delSp modSp mod modTransition delAnim">
        <pc:chgData name="Oum keltoum   Benyahia" userId="dbd39cf4-1385-4547-b0e7-19523862f876" providerId="ADAL" clId="{872362F9-C971-4104-AAD3-3407EEE7A136}" dt="2025-02-27T18:56:56.373" v="51"/>
        <pc:sldMkLst>
          <pc:docMk/>
          <pc:sldMk cId="2958955576" sldId="1462"/>
        </pc:sldMkLst>
        <pc:picChg chg="add del mod">
          <ac:chgData name="Oum keltoum   Benyahia" userId="dbd39cf4-1385-4547-b0e7-19523862f876" providerId="ADAL" clId="{872362F9-C971-4104-AAD3-3407EEE7A136}" dt="2025-02-27T18:51:51.243" v="38" actId="478"/>
          <ac:picMkLst>
            <pc:docMk/>
            <pc:sldMk cId="2958955576" sldId="1462"/>
            <ac:picMk id="6" creationId="{9A36507E-792A-E666-0EC2-47040C63CEC5}"/>
          </ac:picMkLst>
        </pc:picChg>
        <pc:picChg chg="add del mod">
          <ac:chgData name="Oum keltoum   Benyahia" userId="dbd39cf4-1385-4547-b0e7-19523862f876" providerId="ADAL" clId="{872362F9-C971-4104-AAD3-3407EEE7A136}" dt="2025-02-27T18:56:56.373" v="51"/>
          <ac:picMkLst>
            <pc:docMk/>
            <pc:sldMk cId="2958955576" sldId="1462"/>
            <ac:picMk id="7" creationId="{3F8E5708-0DB3-4B51-4E40-D5E00CE8B0D6}"/>
          </ac:picMkLst>
        </pc:picChg>
        <pc:picChg chg="add mod">
          <ac:chgData name="Oum keltoum   Benyahia" userId="dbd39cf4-1385-4547-b0e7-19523862f876" providerId="ADAL" clId="{872362F9-C971-4104-AAD3-3407EEE7A136}" dt="2025-02-27T18:56:56.373" v="51"/>
          <ac:picMkLst>
            <pc:docMk/>
            <pc:sldMk cId="2958955576" sldId="1462"/>
            <ac:picMk id="8" creationId="{18FCD562-8C6B-9030-53B2-AA22177DAE34}"/>
          </ac:picMkLst>
        </pc:picChg>
      </pc:sldChg>
      <pc:sldChg chg="addSp delSp modSp mod modTransition delAnim">
        <pc:chgData name="Oum keltoum   Benyahia" userId="dbd39cf4-1385-4547-b0e7-19523862f876" providerId="ADAL" clId="{872362F9-C971-4104-AAD3-3407EEE7A136}" dt="2025-02-27T18:56:56.373" v="51"/>
        <pc:sldMkLst>
          <pc:docMk/>
          <pc:sldMk cId="1150098974" sldId="1463"/>
        </pc:sldMkLst>
        <pc:picChg chg="add del mod">
          <ac:chgData name="Oum keltoum   Benyahia" userId="dbd39cf4-1385-4547-b0e7-19523862f876" providerId="ADAL" clId="{872362F9-C971-4104-AAD3-3407EEE7A136}" dt="2025-02-27T18:51:55.683" v="39" actId="478"/>
          <ac:picMkLst>
            <pc:docMk/>
            <pc:sldMk cId="1150098974" sldId="1463"/>
            <ac:picMk id="8" creationId="{2F089773-948D-D011-A27A-375911981609}"/>
          </ac:picMkLst>
        </pc:picChg>
        <pc:picChg chg="add del mod">
          <ac:chgData name="Oum keltoum   Benyahia" userId="dbd39cf4-1385-4547-b0e7-19523862f876" providerId="ADAL" clId="{872362F9-C971-4104-AAD3-3407EEE7A136}" dt="2025-02-27T18:56:56.373" v="51"/>
          <ac:picMkLst>
            <pc:docMk/>
            <pc:sldMk cId="1150098974" sldId="1463"/>
            <ac:picMk id="9" creationId="{9D231147-C48D-1332-703F-8034605F2317}"/>
          </ac:picMkLst>
        </pc:picChg>
        <pc:picChg chg="add mod">
          <ac:chgData name="Oum keltoum   Benyahia" userId="dbd39cf4-1385-4547-b0e7-19523862f876" providerId="ADAL" clId="{872362F9-C971-4104-AAD3-3407EEE7A136}" dt="2025-02-27T18:56:56.373" v="51"/>
          <ac:picMkLst>
            <pc:docMk/>
            <pc:sldMk cId="1150098974" sldId="1463"/>
            <ac:picMk id="10" creationId="{C6B259BD-E433-D8A9-59D8-2F13D65A992F}"/>
          </ac:picMkLst>
        </pc:picChg>
      </pc:sldChg>
      <pc:sldChg chg="addSp modSp modTransition">
        <pc:chgData name="Oum keltoum   Benyahia" userId="dbd39cf4-1385-4547-b0e7-19523862f876" providerId="ADAL" clId="{872362F9-C971-4104-AAD3-3407EEE7A136}" dt="2025-02-27T18:56:56.373" v="51"/>
        <pc:sldMkLst>
          <pc:docMk/>
          <pc:sldMk cId="753709570" sldId="1464"/>
        </pc:sldMkLst>
        <pc:picChg chg="add mod">
          <ac:chgData name="Oum keltoum   Benyahia" userId="dbd39cf4-1385-4547-b0e7-19523862f876" providerId="ADAL" clId="{872362F9-C971-4104-AAD3-3407EEE7A136}" dt="2025-02-27T18:56:56.373" v="51"/>
          <ac:picMkLst>
            <pc:docMk/>
            <pc:sldMk cId="753709570" sldId="1464"/>
            <ac:picMk id="3" creationId="{FAD95775-9231-D829-8B58-C918082160EC}"/>
          </ac:picMkLst>
        </pc:picChg>
      </pc:sldChg>
      <pc:sldChg chg="addSp modSp modTransition">
        <pc:chgData name="Oum keltoum   Benyahia" userId="dbd39cf4-1385-4547-b0e7-19523862f876" providerId="ADAL" clId="{872362F9-C971-4104-AAD3-3407EEE7A136}" dt="2025-02-27T18:56:56.373" v="51"/>
        <pc:sldMkLst>
          <pc:docMk/>
          <pc:sldMk cId="2370568530" sldId="1465"/>
        </pc:sldMkLst>
        <pc:picChg chg="add mod">
          <ac:chgData name="Oum keltoum   Benyahia" userId="dbd39cf4-1385-4547-b0e7-19523862f876" providerId="ADAL" clId="{872362F9-C971-4104-AAD3-3407EEE7A136}" dt="2025-02-27T18:56:56.373" v="51"/>
          <ac:picMkLst>
            <pc:docMk/>
            <pc:sldMk cId="2370568530" sldId="1465"/>
            <ac:picMk id="3" creationId="{EA7013BB-E2F3-805D-6507-741325825F02}"/>
          </ac:picMkLst>
        </pc:picChg>
      </pc:sldChg>
      <pc:sldChg chg="addSp modSp modTransition">
        <pc:chgData name="Oum keltoum   Benyahia" userId="dbd39cf4-1385-4547-b0e7-19523862f876" providerId="ADAL" clId="{872362F9-C971-4104-AAD3-3407EEE7A136}" dt="2025-02-27T18:56:56.373" v="51"/>
        <pc:sldMkLst>
          <pc:docMk/>
          <pc:sldMk cId="3040825777" sldId="1466"/>
        </pc:sldMkLst>
        <pc:picChg chg="add mod">
          <ac:chgData name="Oum keltoum   Benyahia" userId="dbd39cf4-1385-4547-b0e7-19523862f876" providerId="ADAL" clId="{872362F9-C971-4104-AAD3-3407EEE7A136}" dt="2025-02-27T18:56:56.373" v="51"/>
          <ac:picMkLst>
            <pc:docMk/>
            <pc:sldMk cId="3040825777" sldId="1466"/>
            <ac:picMk id="3" creationId="{88E63EBC-7EBE-49D1-001A-204D273EF8F5}"/>
          </ac:picMkLst>
        </pc:picChg>
      </pc:sldChg>
      <pc:sldChg chg="addSp modSp modTransition">
        <pc:chgData name="Oum keltoum   Benyahia" userId="dbd39cf4-1385-4547-b0e7-19523862f876" providerId="ADAL" clId="{872362F9-C971-4104-AAD3-3407EEE7A136}" dt="2025-02-27T18:56:56.373" v="51"/>
        <pc:sldMkLst>
          <pc:docMk/>
          <pc:sldMk cId="1701771690" sldId="1467"/>
        </pc:sldMkLst>
        <pc:picChg chg="add mod">
          <ac:chgData name="Oum keltoum   Benyahia" userId="dbd39cf4-1385-4547-b0e7-19523862f876" providerId="ADAL" clId="{872362F9-C971-4104-AAD3-3407EEE7A136}" dt="2025-02-27T18:56:56.373" v="51"/>
          <ac:picMkLst>
            <pc:docMk/>
            <pc:sldMk cId="1701771690" sldId="1467"/>
            <ac:picMk id="3" creationId="{332DFF0C-3F0E-D3D2-EFE9-FF38FC8255C3}"/>
          </ac:picMkLst>
        </pc:picChg>
      </pc:sldChg>
      <pc:sldChg chg="addSp modSp modTransition">
        <pc:chgData name="Oum keltoum   Benyahia" userId="dbd39cf4-1385-4547-b0e7-19523862f876" providerId="ADAL" clId="{872362F9-C971-4104-AAD3-3407EEE7A136}" dt="2025-02-27T18:56:56.373" v="51"/>
        <pc:sldMkLst>
          <pc:docMk/>
          <pc:sldMk cId="3680881724" sldId="1468"/>
        </pc:sldMkLst>
        <pc:picChg chg="add mod">
          <ac:chgData name="Oum keltoum   Benyahia" userId="dbd39cf4-1385-4547-b0e7-19523862f876" providerId="ADAL" clId="{872362F9-C971-4104-AAD3-3407EEE7A136}" dt="2025-02-27T18:56:56.373" v="51"/>
          <ac:picMkLst>
            <pc:docMk/>
            <pc:sldMk cId="3680881724" sldId="1468"/>
            <ac:picMk id="3" creationId="{C3520994-C669-9B6A-73DC-93044A7EAA1F}"/>
          </ac:picMkLst>
        </pc:picChg>
      </pc:sldChg>
      <pc:sldChg chg="addSp modSp modTransition">
        <pc:chgData name="Oum keltoum   Benyahia" userId="dbd39cf4-1385-4547-b0e7-19523862f876" providerId="ADAL" clId="{872362F9-C971-4104-AAD3-3407EEE7A136}" dt="2025-02-27T18:56:56.373" v="51"/>
        <pc:sldMkLst>
          <pc:docMk/>
          <pc:sldMk cId="788274884" sldId="1469"/>
        </pc:sldMkLst>
        <pc:picChg chg="add mod">
          <ac:chgData name="Oum keltoum   Benyahia" userId="dbd39cf4-1385-4547-b0e7-19523862f876" providerId="ADAL" clId="{872362F9-C971-4104-AAD3-3407EEE7A136}" dt="2025-02-27T18:56:56.373" v="51"/>
          <ac:picMkLst>
            <pc:docMk/>
            <pc:sldMk cId="788274884" sldId="1469"/>
            <ac:picMk id="3" creationId="{6DF1D1AA-A00B-00CE-B9DB-7BAEF2B6FEEA}"/>
          </ac:picMkLst>
        </pc:picChg>
      </pc:sldChg>
      <pc:sldChg chg="addSp modSp modTransition">
        <pc:chgData name="Oum keltoum   Benyahia" userId="dbd39cf4-1385-4547-b0e7-19523862f876" providerId="ADAL" clId="{872362F9-C971-4104-AAD3-3407EEE7A136}" dt="2025-02-27T18:56:56.373" v="51"/>
        <pc:sldMkLst>
          <pc:docMk/>
          <pc:sldMk cId="1614466511" sldId="1470"/>
        </pc:sldMkLst>
        <pc:picChg chg="add mod">
          <ac:chgData name="Oum keltoum   Benyahia" userId="dbd39cf4-1385-4547-b0e7-19523862f876" providerId="ADAL" clId="{872362F9-C971-4104-AAD3-3407EEE7A136}" dt="2025-02-27T18:56:56.373" v="51"/>
          <ac:picMkLst>
            <pc:docMk/>
            <pc:sldMk cId="1614466511" sldId="1470"/>
            <ac:picMk id="3" creationId="{435B7DE9-F41B-A901-470C-6962CDBBC915}"/>
          </ac:picMkLst>
        </pc:picChg>
      </pc:sldChg>
      <pc:sldChg chg="addSp modSp modTransition">
        <pc:chgData name="Oum keltoum   Benyahia" userId="dbd39cf4-1385-4547-b0e7-19523862f876" providerId="ADAL" clId="{872362F9-C971-4104-AAD3-3407EEE7A136}" dt="2025-02-27T18:56:56.373" v="51"/>
        <pc:sldMkLst>
          <pc:docMk/>
          <pc:sldMk cId="840233862" sldId="1471"/>
        </pc:sldMkLst>
        <pc:picChg chg="add mod">
          <ac:chgData name="Oum keltoum   Benyahia" userId="dbd39cf4-1385-4547-b0e7-19523862f876" providerId="ADAL" clId="{872362F9-C971-4104-AAD3-3407EEE7A136}" dt="2025-02-27T18:56:56.373" v="51"/>
          <ac:picMkLst>
            <pc:docMk/>
            <pc:sldMk cId="840233862" sldId="1471"/>
            <ac:picMk id="3" creationId="{E821C7F2-61FF-73E3-2B62-1D3B082B2872}"/>
          </ac:picMkLst>
        </pc:picChg>
      </pc:sldChg>
      <pc:sldChg chg="addSp modSp modTransition">
        <pc:chgData name="Oum keltoum   Benyahia" userId="dbd39cf4-1385-4547-b0e7-19523862f876" providerId="ADAL" clId="{872362F9-C971-4104-AAD3-3407EEE7A136}" dt="2025-02-27T18:56:56.373" v="51"/>
        <pc:sldMkLst>
          <pc:docMk/>
          <pc:sldMk cId="3720114652" sldId="1472"/>
        </pc:sldMkLst>
        <pc:picChg chg="add mod">
          <ac:chgData name="Oum keltoum   Benyahia" userId="dbd39cf4-1385-4547-b0e7-19523862f876" providerId="ADAL" clId="{872362F9-C971-4104-AAD3-3407EEE7A136}" dt="2025-02-27T18:56:56.373" v="51"/>
          <ac:picMkLst>
            <pc:docMk/>
            <pc:sldMk cId="3720114652" sldId="1472"/>
            <ac:picMk id="5" creationId="{25DF50C0-5E40-8F29-69BB-6268077A8DCF}"/>
          </ac:picMkLst>
        </pc:picChg>
      </pc:sldChg>
      <pc:sldChg chg="addSp modSp modTransition">
        <pc:chgData name="Oum keltoum   Benyahia" userId="dbd39cf4-1385-4547-b0e7-19523862f876" providerId="ADAL" clId="{872362F9-C971-4104-AAD3-3407EEE7A136}" dt="2025-02-27T18:56:56.373" v="51"/>
        <pc:sldMkLst>
          <pc:docMk/>
          <pc:sldMk cId="2583478014" sldId="1473"/>
        </pc:sldMkLst>
        <pc:picChg chg="add mod">
          <ac:chgData name="Oum keltoum   Benyahia" userId="dbd39cf4-1385-4547-b0e7-19523862f876" providerId="ADAL" clId="{872362F9-C971-4104-AAD3-3407EEE7A136}" dt="2025-02-27T18:56:56.373" v="51"/>
          <ac:picMkLst>
            <pc:docMk/>
            <pc:sldMk cId="2583478014" sldId="1473"/>
            <ac:picMk id="5" creationId="{2797C1DE-30AD-D834-91A7-448F35DE1B7A}"/>
          </ac:picMkLst>
        </pc:picChg>
      </pc:sldChg>
      <pc:sldChg chg="addSp modSp modTransition">
        <pc:chgData name="Oum keltoum   Benyahia" userId="dbd39cf4-1385-4547-b0e7-19523862f876" providerId="ADAL" clId="{872362F9-C971-4104-AAD3-3407EEE7A136}" dt="2025-02-27T18:56:56.373" v="51"/>
        <pc:sldMkLst>
          <pc:docMk/>
          <pc:sldMk cId="3960767715" sldId="1474"/>
        </pc:sldMkLst>
        <pc:picChg chg="add mod">
          <ac:chgData name="Oum keltoum   Benyahia" userId="dbd39cf4-1385-4547-b0e7-19523862f876" providerId="ADAL" clId="{872362F9-C971-4104-AAD3-3407EEE7A136}" dt="2025-02-27T18:56:56.373" v="51"/>
          <ac:picMkLst>
            <pc:docMk/>
            <pc:sldMk cId="3960767715" sldId="1474"/>
            <ac:picMk id="5" creationId="{31FA6109-C17C-881F-6569-AFCD808B43FA}"/>
          </ac:picMkLst>
        </pc:picChg>
      </pc:sldChg>
      <pc:sldChg chg="addSp modSp modTransition">
        <pc:chgData name="Oum keltoum   Benyahia" userId="dbd39cf4-1385-4547-b0e7-19523862f876" providerId="ADAL" clId="{872362F9-C971-4104-AAD3-3407EEE7A136}" dt="2025-02-27T18:56:56.373" v="51"/>
        <pc:sldMkLst>
          <pc:docMk/>
          <pc:sldMk cId="958617694" sldId="1475"/>
        </pc:sldMkLst>
        <pc:picChg chg="add mod">
          <ac:chgData name="Oum keltoum   Benyahia" userId="dbd39cf4-1385-4547-b0e7-19523862f876" providerId="ADAL" clId="{872362F9-C971-4104-AAD3-3407EEE7A136}" dt="2025-02-27T18:56:56.373" v="51"/>
          <ac:picMkLst>
            <pc:docMk/>
            <pc:sldMk cId="958617694" sldId="1475"/>
            <ac:picMk id="5" creationId="{5EA7D36A-472A-010B-1464-5D03ADCCFF8F}"/>
          </ac:picMkLst>
        </pc:picChg>
      </pc:sldChg>
      <pc:sldChg chg="addSp modSp modTransition">
        <pc:chgData name="Oum keltoum   Benyahia" userId="dbd39cf4-1385-4547-b0e7-19523862f876" providerId="ADAL" clId="{872362F9-C971-4104-AAD3-3407EEE7A136}" dt="2025-02-27T18:56:56.373" v="51"/>
        <pc:sldMkLst>
          <pc:docMk/>
          <pc:sldMk cId="787398652" sldId="1476"/>
        </pc:sldMkLst>
        <pc:picChg chg="add mod">
          <ac:chgData name="Oum keltoum   Benyahia" userId="dbd39cf4-1385-4547-b0e7-19523862f876" providerId="ADAL" clId="{872362F9-C971-4104-AAD3-3407EEE7A136}" dt="2025-02-27T18:56:56.373" v="51"/>
          <ac:picMkLst>
            <pc:docMk/>
            <pc:sldMk cId="787398652" sldId="1476"/>
            <ac:picMk id="5" creationId="{F14ED836-8F1C-59FE-AABC-65A591F71815}"/>
          </ac:picMkLst>
        </pc:picChg>
      </pc:sldChg>
      <pc:sldChg chg="addSp modSp modTransition">
        <pc:chgData name="Oum keltoum   Benyahia" userId="dbd39cf4-1385-4547-b0e7-19523862f876" providerId="ADAL" clId="{872362F9-C971-4104-AAD3-3407EEE7A136}" dt="2025-02-27T18:56:56.373" v="51"/>
        <pc:sldMkLst>
          <pc:docMk/>
          <pc:sldMk cId="774023007" sldId="1477"/>
        </pc:sldMkLst>
        <pc:picChg chg="add mod">
          <ac:chgData name="Oum keltoum   Benyahia" userId="dbd39cf4-1385-4547-b0e7-19523862f876" providerId="ADAL" clId="{872362F9-C971-4104-AAD3-3407EEE7A136}" dt="2025-02-27T18:56:56.373" v="51"/>
          <ac:picMkLst>
            <pc:docMk/>
            <pc:sldMk cId="774023007" sldId="1477"/>
            <ac:picMk id="5" creationId="{4BD06B11-C82C-732F-3065-CA823CB9F853}"/>
          </ac:picMkLst>
        </pc:picChg>
      </pc:sldChg>
      <pc:sldChg chg="addSp modSp modTransition">
        <pc:chgData name="Oum keltoum   Benyahia" userId="dbd39cf4-1385-4547-b0e7-19523862f876" providerId="ADAL" clId="{872362F9-C971-4104-AAD3-3407EEE7A136}" dt="2025-02-27T18:56:56.373" v="51"/>
        <pc:sldMkLst>
          <pc:docMk/>
          <pc:sldMk cId="2402569612" sldId="1478"/>
        </pc:sldMkLst>
        <pc:picChg chg="add mod">
          <ac:chgData name="Oum keltoum   Benyahia" userId="dbd39cf4-1385-4547-b0e7-19523862f876" providerId="ADAL" clId="{872362F9-C971-4104-AAD3-3407EEE7A136}" dt="2025-02-27T18:56:56.373" v="51"/>
          <ac:picMkLst>
            <pc:docMk/>
            <pc:sldMk cId="2402569612" sldId="1478"/>
            <ac:picMk id="5" creationId="{89AC87FB-6EB0-384F-1D83-73BE5268E039}"/>
          </ac:picMkLst>
        </pc:picChg>
      </pc:sldChg>
      <pc:sldChg chg="addSp modSp modTransition">
        <pc:chgData name="Oum keltoum   Benyahia" userId="dbd39cf4-1385-4547-b0e7-19523862f876" providerId="ADAL" clId="{872362F9-C971-4104-AAD3-3407EEE7A136}" dt="2025-02-27T18:56:56.373" v="51"/>
        <pc:sldMkLst>
          <pc:docMk/>
          <pc:sldMk cId="153264884" sldId="1479"/>
        </pc:sldMkLst>
        <pc:picChg chg="add mod">
          <ac:chgData name="Oum keltoum   Benyahia" userId="dbd39cf4-1385-4547-b0e7-19523862f876" providerId="ADAL" clId="{872362F9-C971-4104-AAD3-3407EEE7A136}" dt="2025-02-27T18:56:56.373" v="51"/>
          <ac:picMkLst>
            <pc:docMk/>
            <pc:sldMk cId="153264884" sldId="1479"/>
            <ac:picMk id="5" creationId="{E2560B6F-C413-8B61-B413-2CD73A216DE7}"/>
          </ac:picMkLst>
        </pc:picChg>
      </pc:sldChg>
      <pc:sldChg chg="addSp modSp modTransition">
        <pc:chgData name="Oum keltoum   Benyahia" userId="dbd39cf4-1385-4547-b0e7-19523862f876" providerId="ADAL" clId="{872362F9-C971-4104-AAD3-3407EEE7A136}" dt="2025-02-27T18:56:56.373" v="51"/>
        <pc:sldMkLst>
          <pc:docMk/>
          <pc:sldMk cId="3746270017" sldId="1480"/>
        </pc:sldMkLst>
        <pc:picChg chg="add mod">
          <ac:chgData name="Oum keltoum   Benyahia" userId="dbd39cf4-1385-4547-b0e7-19523862f876" providerId="ADAL" clId="{872362F9-C971-4104-AAD3-3407EEE7A136}" dt="2025-02-27T18:56:56.373" v="51"/>
          <ac:picMkLst>
            <pc:docMk/>
            <pc:sldMk cId="3746270017" sldId="1480"/>
            <ac:picMk id="5" creationId="{697097ED-471B-542A-A935-EBCDFC37F25C}"/>
          </ac:picMkLst>
        </pc:picChg>
      </pc:sldChg>
      <pc:sldChg chg="addSp modSp modTransition">
        <pc:chgData name="Oum keltoum   Benyahia" userId="dbd39cf4-1385-4547-b0e7-19523862f876" providerId="ADAL" clId="{872362F9-C971-4104-AAD3-3407EEE7A136}" dt="2025-02-27T18:56:56.373" v="51"/>
        <pc:sldMkLst>
          <pc:docMk/>
          <pc:sldMk cId="301021086" sldId="1481"/>
        </pc:sldMkLst>
        <pc:picChg chg="add mod">
          <ac:chgData name="Oum keltoum   Benyahia" userId="dbd39cf4-1385-4547-b0e7-19523862f876" providerId="ADAL" clId="{872362F9-C971-4104-AAD3-3407EEE7A136}" dt="2025-02-27T18:56:56.373" v="51"/>
          <ac:picMkLst>
            <pc:docMk/>
            <pc:sldMk cId="301021086" sldId="1481"/>
            <ac:picMk id="3" creationId="{95B64A0F-3305-0ACC-571B-3717737128DB}"/>
          </ac:picMkLst>
        </pc:picChg>
      </pc:sldChg>
      <pc:sldChg chg="addSp modSp modTransition">
        <pc:chgData name="Oum keltoum   Benyahia" userId="dbd39cf4-1385-4547-b0e7-19523862f876" providerId="ADAL" clId="{872362F9-C971-4104-AAD3-3407EEE7A136}" dt="2025-02-27T18:56:56.373" v="51"/>
        <pc:sldMkLst>
          <pc:docMk/>
          <pc:sldMk cId="4005083132" sldId="1482"/>
        </pc:sldMkLst>
        <pc:picChg chg="add mod">
          <ac:chgData name="Oum keltoum   Benyahia" userId="dbd39cf4-1385-4547-b0e7-19523862f876" providerId="ADAL" clId="{872362F9-C971-4104-AAD3-3407EEE7A136}" dt="2025-02-27T18:56:56.373" v="51"/>
          <ac:picMkLst>
            <pc:docMk/>
            <pc:sldMk cId="4005083132" sldId="1482"/>
            <ac:picMk id="4" creationId="{B928590C-65B6-587E-9F90-81A01A099773}"/>
          </ac:picMkLst>
        </pc:picChg>
      </pc:sldChg>
      <pc:sldChg chg="addSp modSp modTransition">
        <pc:chgData name="Oum keltoum   Benyahia" userId="dbd39cf4-1385-4547-b0e7-19523862f876" providerId="ADAL" clId="{872362F9-C971-4104-AAD3-3407EEE7A136}" dt="2025-02-27T18:56:56.373" v="51"/>
        <pc:sldMkLst>
          <pc:docMk/>
          <pc:sldMk cId="1957660432" sldId="1483"/>
        </pc:sldMkLst>
        <pc:picChg chg="add mod">
          <ac:chgData name="Oum keltoum   Benyahia" userId="dbd39cf4-1385-4547-b0e7-19523862f876" providerId="ADAL" clId="{872362F9-C971-4104-AAD3-3407EEE7A136}" dt="2025-02-27T18:56:56.373" v="51"/>
          <ac:picMkLst>
            <pc:docMk/>
            <pc:sldMk cId="1957660432" sldId="1483"/>
            <ac:picMk id="4" creationId="{D69B329E-9256-83C6-EE3F-E99B7BF601FD}"/>
          </ac:picMkLst>
        </pc:picChg>
      </pc:sldChg>
      <pc:sldChg chg="addSp modSp modTransition">
        <pc:chgData name="Oum keltoum   Benyahia" userId="dbd39cf4-1385-4547-b0e7-19523862f876" providerId="ADAL" clId="{872362F9-C971-4104-AAD3-3407EEE7A136}" dt="2025-02-27T18:56:56.373" v="51"/>
        <pc:sldMkLst>
          <pc:docMk/>
          <pc:sldMk cId="391603303" sldId="1484"/>
        </pc:sldMkLst>
        <pc:picChg chg="add mod">
          <ac:chgData name="Oum keltoum   Benyahia" userId="dbd39cf4-1385-4547-b0e7-19523862f876" providerId="ADAL" clId="{872362F9-C971-4104-AAD3-3407EEE7A136}" dt="2025-02-27T18:56:56.373" v="51"/>
          <ac:picMkLst>
            <pc:docMk/>
            <pc:sldMk cId="391603303" sldId="1484"/>
            <ac:picMk id="4" creationId="{43DA0C3C-625B-3D8D-6146-FA6CDEA1109E}"/>
          </ac:picMkLst>
        </pc:picChg>
      </pc:sldChg>
      <pc:sldChg chg="addSp modSp modTransition">
        <pc:chgData name="Oum keltoum   Benyahia" userId="dbd39cf4-1385-4547-b0e7-19523862f876" providerId="ADAL" clId="{872362F9-C971-4104-AAD3-3407EEE7A136}" dt="2025-02-27T18:56:56.373" v="51"/>
        <pc:sldMkLst>
          <pc:docMk/>
          <pc:sldMk cId="1001404172" sldId="1485"/>
        </pc:sldMkLst>
        <pc:picChg chg="add mod">
          <ac:chgData name="Oum keltoum   Benyahia" userId="dbd39cf4-1385-4547-b0e7-19523862f876" providerId="ADAL" clId="{872362F9-C971-4104-AAD3-3407EEE7A136}" dt="2025-02-27T18:56:56.373" v="51"/>
          <ac:picMkLst>
            <pc:docMk/>
            <pc:sldMk cId="1001404172" sldId="1485"/>
            <ac:picMk id="4" creationId="{853882B0-7F44-EA2C-6675-7B0388A90A26}"/>
          </ac:picMkLst>
        </pc:picChg>
      </pc:sldChg>
      <pc:sldChg chg="addSp modSp modTransition">
        <pc:chgData name="Oum keltoum   Benyahia" userId="dbd39cf4-1385-4547-b0e7-19523862f876" providerId="ADAL" clId="{872362F9-C971-4104-AAD3-3407EEE7A136}" dt="2025-02-27T18:56:56.373" v="51"/>
        <pc:sldMkLst>
          <pc:docMk/>
          <pc:sldMk cId="644751816" sldId="1486"/>
        </pc:sldMkLst>
        <pc:picChg chg="add mod">
          <ac:chgData name="Oum keltoum   Benyahia" userId="dbd39cf4-1385-4547-b0e7-19523862f876" providerId="ADAL" clId="{872362F9-C971-4104-AAD3-3407EEE7A136}" dt="2025-02-27T18:56:56.373" v="51"/>
          <ac:picMkLst>
            <pc:docMk/>
            <pc:sldMk cId="644751816" sldId="1486"/>
            <ac:picMk id="4" creationId="{D9A15A32-3EF2-895B-EE52-69685A8A8457}"/>
          </ac:picMkLst>
        </pc:picChg>
      </pc:sldChg>
      <pc:sldChg chg="addSp modSp modTransition">
        <pc:chgData name="Oum keltoum   Benyahia" userId="dbd39cf4-1385-4547-b0e7-19523862f876" providerId="ADAL" clId="{872362F9-C971-4104-AAD3-3407EEE7A136}" dt="2025-02-27T18:56:56.373" v="51"/>
        <pc:sldMkLst>
          <pc:docMk/>
          <pc:sldMk cId="3739337170" sldId="1487"/>
        </pc:sldMkLst>
        <pc:picChg chg="add mod">
          <ac:chgData name="Oum keltoum   Benyahia" userId="dbd39cf4-1385-4547-b0e7-19523862f876" providerId="ADAL" clId="{872362F9-C971-4104-AAD3-3407EEE7A136}" dt="2025-02-27T18:56:56.373" v="51"/>
          <ac:picMkLst>
            <pc:docMk/>
            <pc:sldMk cId="3739337170" sldId="1487"/>
            <ac:picMk id="4" creationId="{6AF886BC-81C5-B84C-FD3B-1DF4A656DF37}"/>
          </ac:picMkLst>
        </pc:picChg>
      </pc:sldChg>
      <pc:sldChg chg="addSp modSp modTransition">
        <pc:chgData name="Oum keltoum   Benyahia" userId="dbd39cf4-1385-4547-b0e7-19523862f876" providerId="ADAL" clId="{872362F9-C971-4104-AAD3-3407EEE7A136}" dt="2025-02-27T18:56:56.373" v="51"/>
        <pc:sldMkLst>
          <pc:docMk/>
          <pc:sldMk cId="1876816845" sldId="1488"/>
        </pc:sldMkLst>
        <pc:picChg chg="add mod">
          <ac:chgData name="Oum keltoum   Benyahia" userId="dbd39cf4-1385-4547-b0e7-19523862f876" providerId="ADAL" clId="{872362F9-C971-4104-AAD3-3407EEE7A136}" dt="2025-02-27T18:56:56.373" v="51"/>
          <ac:picMkLst>
            <pc:docMk/>
            <pc:sldMk cId="1876816845" sldId="1488"/>
            <ac:picMk id="4" creationId="{485ABF21-F03D-D179-EDDF-F2148D6FCF55}"/>
          </ac:picMkLst>
        </pc:picChg>
      </pc:sldChg>
      <pc:sldChg chg="addSp modSp modTransition">
        <pc:chgData name="Oum keltoum   Benyahia" userId="dbd39cf4-1385-4547-b0e7-19523862f876" providerId="ADAL" clId="{872362F9-C971-4104-AAD3-3407EEE7A136}" dt="2025-02-27T18:56:56.373" v="51"/>
        <pc:sldMkLst>
          <pc:docMk/>
          <pc:sldMk cId="1483940566" sldId="1489"/>
        </pc:sldMkLst>
        <pc:picChg chg="add mod">
          <ac:chgData name="Oum keltoum   Benyahia" userId="dbd39cf4-1385-4547-b0e7-19523862f876" providerId="ADAL" clId="{872362F9-C971-4104-AAD3-3407EEE7A136}" dt="2025-02-27T18:56:56.373" v="51"/>
          <ac:picMkLst>
            <pc:docMk/>
            <pc:sldMk cId="1483940566" sldId="1489"/>
            <ac:picMk id="4" creationId="{5F72E34E-7202-7B59-4F25-11F1269071CF}"/>
          </ac:picMkLst>
        </pc:picChg>
      </pc:sldChg>
      <pc:sldChg chg="addSp modSp modTransition">
        <pc:chgData name="Oum keltoum   Benyahia" userId="dbd39cf4-1385-4547-b0e7-19523862f876" providerId="ADAL" clId="{872362F9-C971-4104-AAD3-3407EEE7A136}" dt="2025-02-27T18:56:56.373" v="51"/>
        <pc:sldMkLst>
          <pc:docMk/>
          <pc:sldMk cId="2284331453" sldId="1490"/>
        </pc:sldMkLst>
        <pc:picChg chg="add mod">
          <ac:chgData name="Oum keltoum   Benyahia" userId="dbd39cf4-1385-4547-b0e7-19523862f876" providerId="ADAL" clId="{872362F9-C971-4104-AAD3-3407EEE7A136}" dt="2025-02-27T18:56:56.373" v="51"/>
          <ac:picMkLst>
            <pc:docMk/>
            <pc:sldMk cId="2284331453" sldId="1490"/>
            <ac:picMk id="3" creationId="{ACD21B50-381F-0930-CAAD-C0A65488EF13}"/>
          </ac:picMkLst>
        </pc:picChg>
      </pc:sldChg>
      <pc:sldChg chg="addSp modSp modTransition">
        <pc:chgData name="Oum keltoum   Benyahia" userId="dbd39cf4-1385-4547-b0e7-19523862f876" providerId="ADAL" clId="{872362F9-C971-4104-AAD3-3407EEE7A136}" dt="2025-02-27T18:56:56.373" v="51"/>
        <pc:sldMkLst>
          <pc:docMk/>
          <pc:sldMk cId="2657024771" sldId="1491"/>
        </pc:sldMkLst>
        <pc:picChg chg="add mod">
          <ac:chgData name="Oum keltoum   Benyahia" userId="dbd39cf4-1385-4547-b0e7-19523862f876" providerId="ADAL" clId="{872362F9-C971-4104-AAD3-3407EEE7A136}" dt="2025-02-27T18:56:56.373" v="51"/>
          <ac:picMkLst>
            <pc:docMk/>
            <pc:sldMk cId="2657024771" sldId="1491"/>
            <ac:picMk id="3" creationId="{DDB6BC2E-678B-2357-2ECC-E62BE4068C8D}"/>
          </ac:picMkLst>
        </pc:picChg>
      </pc:sldChg>
      <pc:sldChg chg="addSp modSp modTransition">
        <pc:chgData name="Oum keltoum   Benyahia" userId="dbd39cf4-1385-4547-b0e7-19523862f876" providerId="ADAL" clId="{872362F9-C971-4104-AAD3-3407EEE7A136}" dt="2025-02-27T18:56:56.373" v="51"/>
        <pc:sldMkLst>
          <pc:docMk/>
          <pc:sldMk cId="3791086875" sldId="1492"/>
        </pc:sldMkLst>
        <pc:picChg chg="add mod">
          <ac:chgData name="Oum keltoum   Benyahia" userId="dbd39cf4-1385-4547-b0e7-19523862f876" providerId="ADAL" clId="{872362F9-C971-4104-AAD3-3407EEE7A136}" dt="2025-02-27T18:56:56.373" v="51"/>
          <ac:picMkLst>
            <pc:docMk/>
            <pc:sldMk cId="3791086875" sldId="1492"/>
            <ac:picMk id="3" creationId="{2D5C90A3-8593-3A95-A899-0BE5D7827D25}"/>
          </ac:picMkLst>
        </pc:picChg>
      </pc:sldChg>
      <pc:sldChg chg="addSp modSp modTransition">
        <pc:chgData name="Oum keltoum   Benyahia" userId="dbd39cf4-1385-4547-b0e7-19523862f876" providerId="ADAL" clId="{872362F9-C971-4104-AAD3-3407EEE7A136}" dt="2025-02-27T18:56:56.373" v="51"/>
        <pc:sldMkLst>
          <pc:docMk/>
          <pc:sldMk cId="1071615009" sldId="1493"/>
        </pc:sldMkLst>
        <pc:picChg chg="add mod">
          <ac:chgData name="Oum keltoum   Benyahia" userId="dbd39cf4-1385-4547-b0e7-19523862f876" providerId="ADAL" clId="{872362F9-C971-4104-AAD3-3407EEE7A136}" dt="2025-02-27T18:56:56.373" v="51"/>
          <ac:picMkLst>
            <pc:docMk/>
            <pc:sldMk cId="1071615009" sldId="1493"/>
            <ac:picMk id="3" creationId="{4D6C8D0D-40D9-742F-A39C-2552A0BC2E8F}"/>
          </ac:picMkLst>
        </pc:picChg>
      </pc:sldChg>
      <pc:sldChg chg="addSp modSp modTransition">
        <pc:chgData name="Oum keltoum   Benyahia" userId="dbd39cf4-1385-4547-b0e7-19523862f876" providerId="ADAL" clId="{872362F9-C971-4104-AAD3-3407EEE7A136}" dt="2025-02-27T18:56:56.373" v="51"/>
        <pc:sldMkLst>
          <pc:docMk/>
          <pc:sldMk cId="3527367663" sldId="1494"/>
        </pc:sldMkLst>
        <pc:picChg chg="add mod">
          <ac:chgData name="Oum keltoum   Benyahia" userId="dbd39cf4-1385-4547-b0e7-19523862f876" providerId="ADAL" clId="{872362F9-C971-4104-AAD3-3407EEE7A136}" dt="2025-02-27T18:56:56.373" v="51"/>
          <ac:picMkLst>
            <pc:docMk/>
            <pc:sldMk cId="3527367663" sldId="1494"/>
            <ac:picMk id="3" creationId="{2684484C-C55F-DCD6-23FD-73FB8A414B3D}"/>
          </ac:picMkLst>
        </pc:picChg>
      </pc:sldChg>
      <pc:sldChg chg="addSp modSp modTransition">
        <pc:chgData name="Oum keltoum   Benyahia" userId="dbd39cf4-1385-4547-b0e7-19523862f876" providerId="ADAL" clId="{872362F9-C971-4104-AAD3-3407EEE7A136}" dt="2025-02-27T18:56:56.373" v="51"/>
        <pc:sldMkLst>
          <pc:docMk/>
          <pc:sldMk cId="2129270076" sldId="1495"/>
        </pc:sldMkLst>
        <pc:picChg chg="add mod">
          <ac:chgData name="Oum keltoum   Benyahia" userId="dbd39cf4-1385-4547-b0e7-19523862f876" providerId="ADAL" clId="{872362F9-C971-4104-AAD3-3407EEE7A136}" dt="2025-02-27T18:56:56.373" v="51"/>
          <ac:picMkLst>
            <pc:docMk/>
            <pc:sldMk cId="2129270076" sldId="1495"/>
            <ac:picMk id="3" creationId="{9FE2C643-3F2E-DEF4-E73A-EB73AFC0FD30}"/>
          </ac:picMkLst>
        </pc:picChg>
      </pc:sldChg>
      <pc:sldChg chg="addSp modSp modTransition">
        <pc:chgData name="Oum keltoum   Benyahia" userId="dbd39cf4-1385-4547-b0e7-19523862f876" providerId="ADAL" clId="{872362F9-C971-4104-AAD3-3407EEE7A136}" dt="2025-02-27T18:56:56.373" v="51"/>
        <pc:sldMkLst>
          <pc:docMk/>
          <pc:sldMk cId="3673137056" sldId="1496"/>
        </pc:sldMkLst>
        <pc:picChg chg="add mod">
          <ac:chgData name="Oum keltoum   Benyahia" userId="dbd39cf4-1385-4547-b0e7-19523862f876" providerId="ADAL" clId="{872362F9-C971-4104-AAD3-3407EEE7A136}" dt="2025-02-27T18:56:56.373" v="51"/>
          <ac:picMkLst>
            <pc:docMk/>
            <pc:sldMk cId="3673137056" sldId="1496"/>
            <ac:picMk id="3" creationId="{A62D6191-A6BA-508B-643F-4A1E4C93EA17}"/>
          </ac:picMkLst>
        </pc:picChg>
      </pc:sldChg>
      <pc:sldChg chg="addSp modSp modTransition">
        <pc:chgData name="Oum keltoum   Benyahia" userId="dbd39cf4-1385-4547-b0e7-19523862f876" providerId="ADAL" clId="{872362F9-C971-4104-AAD3-3407EEE7A136}" dt="2025-02-27T18:56:56.373" v="51"/>
        <pc:sldMkLst>
          <pc:docMk/>
          <pc:sldMk cId="2200603430" sldId="1497"/>
        </pc:sldMkLst>
        <pc:picChg chg="add mod">
          <ac:chgData name="Oum keltoum   Benyahia" userId="dbd39cf4-1385-4547-b0e7-19523862f876" providerId="ADAL" clId="{872362F9-C971-4104-AAD3-3407EEE7A136}" dt="2025-02-27T18:56:56.373" v="51"/>
          <ac:picMkLst>
            <pc:docMk/>
            <pc:sldMk cId="2200603430" sldId="1497"/>
            <ac:picMk id="3" creationId="{0128A5C7-BE0E-9D0E-8BD8-9178254CF8FB}"/>
          </ac:picMkLst>
        </pc:picChg>
      </pc:sldChg>
      <pc:sldChg chg="addSp modSp modTransition">
        <pc:chgData name="Oum keltoum   Benyahia" userId="dbd39cf4-1385-4547-b0e7-19523862f876" providerId="ADAL" clId="{872362F9-C971-4104-AAD3-3407EEE7A136}" dt="2025-02-27T18:56:56.373" v="51"/>
        <pc:sldMkLst>
          <pc:docMk/>
          <pc:sldMk cId="650400062" sldId="1498"/>
        </pc:sldMkLst>
        <pc:picChg chg="add mod">
          <ac:chgData name="Oum keltoum   Benyahia" userId="dbd39cf4-1385-4547-b0e7-19523862f876" providerId="ADAL" clId="{872362F9-C971-4104-AAD3-3407EEE7A136}" dt="2025-02-27T18:56:56.373" v="51"/>
          <ac:picMkLst>
            <pc:docMk/>
            <pc:sldMk cId="650400062" sldId="1498"/>
            <ac:picMk id="3" creationId="{503F6C6A-B322-1B0C-52F8-D7305C8A0085}"/>
          </ac:picMkLst>
        </pc:picChg>
      </pc:sldChg>
      <pc:sldChg chg="addSp modSp modTransition">
        <pc:chgData name="Oum keltoum   Benyahia" userId="dbd39cf4-1385-4547-b0e7-19523862f876" providerId="ADAL" clId="{872362F9-C971-4104-AAD3-3407EEE7A136}" dt="2025-02-27T18:56:56.373" v="51"/>
        <pc:sldMkLst>
          <pc:docMk/>
          <pc:sldMk cId="1976602818" sldId="1499"/>
        </pc:sldMkLst>
        <pc:picChg chg="add mod">
          <ac:chgData name="Oum keltoum   Benyahia" userId="dbd39cf4-1385-4547-b0e7-19523862f876" providerId="ADAL" clId="{872362F9-C971-4104-AAD3-3407EEE7A136}" dt="2025-02-27T18:56:56.373" v="51"/>
          <ac:picMkLst>
            <pc:docMk/>
            <pc:sldMk cId="1976602818" sldId="1499"/>
            <ac:picMk id="3" creationId="{FFC8814D-8BCB-A9C9-E472-D736B84F2B19}"/>
          </ac:picMkLst>
        </pc:picChg>
      </pc:sldChg>
      <pc:sldChg chg="addSp modSp modTransition">
        <pc:chgData name="Oum keltoum   Benyahia" userId="dbd39cf4-1385-4547-b0e7-19523862f876" providerId="ADAL" clId="{872362F9-C971-4104-AAD3-3407EEE7A136}" dt="2025-02-27T18:56:56.373" v="51"/>
        <pc:sldMkLst>
          <pc:docMk/>
          <pc:sldMk cId="2646907599" sldId="1500"/>
        </pc:sldMkLst>
        <pc:picChg chg="add mod">
          <ac:chgData name="Oum keltoum   Benyahia" userId="dbd39cf4-1385-4547-b0e7-19523862f876" providerId="ADAL" clId="{872362F9-C971-4104-AAD3-3407EEE7A136}" dt="2025-02-27T18:56:56.373" v="51"/>
          <ac:picMkLst>
            <pc:docMk/>
            <pc:sldMk cId="2646907599" sldId="1500"/>
            <ac:picMk id="3" creationId="{6A3575EC-3AF5-70CE-825C-9F0FD7185E5A}"/>
          </ac:picMkLst>
        </pc:picChg>
      </pc:sldChg>
      <pc:sldChg chg="addSp modSp modTransition">
        <pc:chgData name="Oum keltoum   Benyahia" userId="dbd39cf4-1385-4547-b0e7-19523862f876" providerId="ADAL" clId="{872362F9-C971-4104-AAD3-3407EEE7A136}" dt="2025-02-27T18:56:56.373" v="51"/>
        <pc:sldMkLst>
          <pc:docMk/>
          <pc:sldMk cId="1450729340" sldId="1501"/>
        </pc:sldMkLst>
        <pc:picChg chg="add mod">
          <ac:chgData name="Oum keltoum   Benyahia" userId="dbd39cf4-1385-4547-b0e7-19523862f876" providerId="ADAL" clId="{872362F9-C971-4104-AAD3-3407EEE7A136}" dt="2025-02-27T18:56:56.373" v="51"/>
          <ac:picMkLst>
            <pc:docMk/>
            <pc:sldMk cId="1450729340" sldId="1501"/>
            <ac:picMk id="3" creationId="{2993D4DF-8124-901A-9B14-9B65AD71C21E}"/>
          </ac:picMkLst>
        </pc:picChg>
      </pc:sldChg>
      <pc:sldChg chg="addSp modSp modTransition">
        <pc:chgData name="Oum keltoum   Benyahia" userId="dbd39cf4-1385-4547-b0e7-19523862f876" providerId="ADAL" clId="{872362F9-C971-4104-AAD3-3407EEE7A136}" dt="2025-02-27T18:56:56.373" v="51"/>
        <pc:sldMkLst>
          <pc:docMk/>
          <pc:sldMk cId="102978596" sldId="1502"/>
        </pc:sldMkLst>
        <pc:picChg chg="add mod">
          <ac:chgData name="Oum keltoum   Benyahia" userId="dbd39cf4-1385-4547-b0e7-19523862f876" providerId="ADAL" clId="{872362F9-C971-4104-AAD3-3407EEE7A136}" dt="2025-02-27T18:56:56.373" v="51"/>
          <ac:picMkLst>
            <pc:docMk/>
            <pc:sldMk cId="102978596" sldId="1502"/>
            <ac:picMk id="3" creationId="{1C2B46BC-04D9-E0FE-76B0-6743A5DAAF5C}"/>
          </ac:picMkLst>
        </pc:picChg>
      </pc:sldChg>
      <pc:sldChg chg="addSp modSp modTransition">
        <pc:chgData name="Oum keltoum   Benyahia" userId="dbd39cf4-1385-4547-b0e7-19523862f876" providerId="ADAL" clId="{872362F9-C971-4104-AAD3-3407EEE7A136}" dt="2025-02-27T18:56:56.373" v="51"/>
        <pc:sldMkLst>
          <pc:docMk/>
          <pc:sldMk cId="2926455936" sldId="1503"/>
        </pc:sldMkLst>
        <pc:picChg chg="add mod">
          <ac:chgData name="Oum keltoum   Benyahia" userId="dbd39cf4-1385-4547-b0e7-19523862f876" providerId="ADAL" clId="{872362F9-C971-4104-AAD3-3407EEE7A136}" dt="2025-02-27T18:56:56.373" v="51"/>
          <ac:picMkLst>
            <pc:docMk/>
            <pc:sldMk cId="2926455936" sldId="1503"/>
            <ac:picMk id="3" creationId="{F2B1C61A-FE7E-4D23-CE88-5EA6D3DF3FC7}"/>
          </ac:picMkLst>
        </pc:picChg>
      </pc:sldChg>
      <pc:sldChg chg="addSp modSp modTransition">
        <pc:chgData name="Oum keltoum   Benyahia" userId="dbd39cf4-1385-4547-b0e7-19523862f876" providerId="ADAL" clId="{872362F9-C971-4104-AAD3-3407EEE7A136}" dt="2025-02-27T18:56:56.373" v="51"/>
        <pc:sldMkLst>
          <pc:docMk/>
          <pc:sldMk cId="3465900024" sldId="1504"/>
        </pc:sldMkLst>
        <pc:picChg chg="add mod">
          <ac:chgData name="Oum keltoum   Benyahia" userId="dbd39cf4-1385-4547-b0e7-19523862f876" providerId="ADAL" clId="{872362F9-C971-4104-AAD3-3407EEE7A136}" dt="2025-02-27T18:56:56.373" v="51"/>
          <ac:picMkLst>
            <pc:docMk/>
            <pc:sldMk cId="3465900024" sldId="1504"/>
            <ac:picMk id="3" creationId="{C714B548-E243-AC80-211A-304B398F103F}"/>
          </ac:picMkLst>
        </pc:picChg>
      </pc:sldChg>
      <pc:sldChg chg="addSp modSp modTransition">
        <pc:chgData name="Oum keltoum   Benyahia" userId="dbd39cf4-1385-4547-b0e7-19523862f876" providerId="ADAL" clId="{872362F9-C971-4104-AAD3-3407EEE7A136}" dt="2025-02-27T18:56:56.373" v="51"/>
        <pc:sldMkLst>
          <pc:docMk/>
          <pc:sldMk cId="1374113349" sldId="1505"/>
        </pc:sldMkLst>
        <pc:picChg chg="add mod">
          <ac:chgData name="Oum keltoum   Benyahia" userId="dbd39cf4-1385-4547-b0e7-19523862f876" providerId="ADAL" clId="{872362F9-C971-4104-AAD3-3407EEE7A136}" dt="2025-02-27T18:56:56.373" v="51"/>
          <ac:picMkLst>
            <pc:docMk/>
            <pc:sldMk cId="1374113349" sldId="1505"/>
            <ac:picMk id="3" creationId="{EDC7F98D-ADE1-E1F0-4E1E-F6F70FAE2517}"/>
          </ac:picMkLst>
        </pc:picChg>
      </pc:sldChg>
      <pc:sldChg chg="addSp modSp modTransition">
        <pc:chgData name="Oum keltoum   Benyahia" userId="dbd39cf4-1385-4547-b0e7-19523862f876" providerId="ADAL" clId="{872362F9-C971-4104-AAD3-3407EEE7A136}" dt="2025-02-27T18:56:56.373" v="51"/>
        <pc:sldMkLst>
          <pc:docMk/>
          <pc:sldMk cId="3345686407" sldId="1506"/>
        </pc:sldMkLst>
        <pc:picChg chg="add mod">
          <ac:chgData name="Oum keltoum   Benyahia" userId="dbd39cf4-1385-4547-b0e7-19523862f876" providerId="ADAL" clId="{872362F9-C971-4104-AAD3-3407EEE7A136}" dt="2025-02-27T18:56:56.373" v="51"/>
          <ac:picMkLst>
            <pc:docMk/>
            <pc:sldMk cId="3345686407" sldId="1506"/>
            <ac:picMk id="3" creationId="{8E8EDC89-32AD-BFB3-ED9B-D46E78D3696B}"/>
          </ac:picMkLst>
        </pc:picChg>
      </pc:sldChg>
      <pc:sldChg chg="addSp modSp modTransition">
        <pc:chgData name="Oum keltoum   Benyahia" userId="dbd39cf4-1385-4547-b0e7-19523862f876" providerId="ADAL" clId="{872362F9-C971-4104-AAD3-3407EEE7A136}" dt="2025-02-27T18:56:56.373" v="51"/>
        <pc:sldMkLst>
          <pc:docMk/>
          <pc:sldMk cId="2256332606" sldId="1507"/>
        </pc:sldMkLst>
        <pc:picChg chg="add mod">
          <ac:chgData name="Oum keltoum   Benyahia" userId="dbd39cf4-1385-4547-b0e7-19523862f876" providerId="ADAL" clId="{872362F9-C971-4104-AAD3-3407EEE7A136}" dt="2025-02-27T18:56:56.373" v="51"/>
          <ac:picMkLst>
            <pc:docMk/>
            <pc:sldMk cId="2256332606" sldId="1507"/>
            <ac:picMk id="3" creationId="{41DB0AC4-F7DA-48E5-33D1-083C768E83AE}"/>
          </ac:picMkLst>
        </pc:picChg>
      </pc:sldChg>
      <pc:sldChg chg="addSp modSp modTransition">
        <pc:chgData name="Oum keltoum   Benyahia" userId="dbd39cf4-1385-4547-b0e7-19523862f876" providerId="ADAL" clId="{872362F9-C971-4104-AAD3-3407EEE7A136}" dt="2025-02-27T18:56:56.373" v="51"/>
        <pc:sldMkLst>
          <pc:docMk/>
          <pc:sldMk cId="1681978733" sldId="1508"/>
        </pc:sldMkLst>
        <pc:picChg chg="add mod">
          <ac:chgData name="Oum keltoum   Benyahia" userId="dbd39cf4-1385-4547-b0e7-19523862f876" providerId="ADAL" clId="{872362F9-C971-4104-AAD3-3407EEE7A136}" dt="2025-02-27T18:56:56.373" v="51"/>
          <ac:picMkLst>
            <pc:docMk/>
            <pc:sldMk cId="1681978733" sldId="1508"/>
            <ac:picMk id="3" creationId="{67E5E059-7082-8F52-85DC-23FBD32920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6059488" y="0"/>
            <a:ext cx="4633912" cy="379413"/>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3175" y="0"/>
            <a:ext cx="4632325" cy="379413"/>
          </a:xfrm>
          <a:prstGeom prst="rect">
            <a:avLst/>
          </a:prstGeom>
        </p:spPr>
        <p:txBody>
          <a:bodyPr vert="horz" lIns="91440" tIns="45720" rIns="91440" bIns="45720" rtlCol="1"/>
          <a:lstStyle>
            <a:lvl1pPr algn="l">
              <a:defRPr sz="1200"/>
            </a:lvl1pPr>
          </a:lstStyle>
          <a:p>
            <a:fld id="{EE076E26-DD8C-4559-B77A-6CEFEA466014}" type="datetimeFigureOut">
              <a:rPr lang="ar-SA" smtClean="0"/>
              <a:t>29/08/46</a:t>
            </a:fld>
            <a:endParaRPr lang="ar-SA"/>
          </a:p>
        </p:txBody>
      </p:sp>
      <p:sp>
        <p:nvSpPr>
          <p:cNvPr id="4" name="عنصر نائب لصورة الشريحة 3"/>
          <p:cNvSpPr>
            <a:spLocks noGrp="1" noRot="1" noChangeAspect="1"/>
          </p:cNvSpPr>
          <p:nvPr>
            <p:ph type="sldImg" idx="2"/>
          </p:nvPr>
        </p:nvSpPr>
        <p:spPr>
          <a:xfrm>
            <a:off x="3543300" y="946150"/>
            <a:ext cx="3606800" cy="2551113"/>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1069975" y="3640138"/>
            <a:ext cx="8553450" cy="29781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6059488" y="7183438"/>
            <a:ext cx="4633912" cy="379412"/>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3175" y="7183438"/>
            <a:ext cx="4632325" cy="379412"/>
          </a:xfrm>
          <a:prstGeom prst="rect">
            <a:avLst/>
          </a:prstGeom>
        </p:spPr>
        <p:txBody>
          <a:bodyPr vert="horz" lIns="91440" tIns="45720" rIns="91440" bIns="45720" rtlCol="1" anchor="b"/>
          <a:lstStyle>
            <a:lvl1pPr algn="l">
              <a:defRPr sz="1200"/>
            </a:lvl1pPr>
          </a:lstStyle>
          <a:p>
            <a:fld id="{B492125E-CD1B-4EB9-B6AB-65C983B92179}" type="slidenum">
              <a:rPr lang="ar-SA" smtClean="0"/>
              <a:t>‹#›</a:t>
            </a:fld>
            <a:endParaRPr lang="ar-SA"/>
          </a:p>
        </p:txBody>
      </p:sp>
    </p:spTree>
    <p:extLst>
      <p:ext uri="{BB962C8B-B14F-4D97-AF65-F5344CB8AC3E}">
        <p14:creationId xmlns:p14="http://schemas.microsoft.com/office/powerpoint/2010/main" val="51343428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1247775" y="1143000"/>
            <a:ext cx="43624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a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5E661-179C-A1AC-AC50-66ECA0B9C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92B26-DCF9-0272-DE56-F068FC593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871288-BE23-7C96-3BA4-58242F8B75A1}"/>
              </a:ext>
            </a:extLst>
          </p:cNvPr>
          <p:cNvSpPr>
            <a:spLocks noGrp="1"/>
          </p:cNvSpPr>
          <p:nvPr>
            <p:ph type="body" idx="1"/>
          </p:nvPr>
        </p:nvSpPr>
        <p:spPr/>
        <p:txBody>
          <a:bodyPr/>
          <a:lstStyle/>
          <a:p>
            <a:endParaRPr lang="ar-EG"/>
          </a:p>
        </p:txBody>
      </p:sp>
      <p:sp>
        <p:nvSpPr>
          <p:cNvPr id="4" name="Slide Number Placeholder 3">
            <a:extLst>
              <a:ext uri="{FF2B5EF4-FFF2-40B4-BE49-F238E27FC236}">
                <a16:creationId xmlns:a16="http://schemas.microsoft.com/office/drawing/2014/main" id="{9CBD6428-7F46-93B0-1F1D-F32215DD3E3A}"/>
              </a:ext>
            </a:extLst>
          </p:cNvPr>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DEAC9C4-6D0F-42A9-93AB-9871E4798633}"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403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1A08C59-33C2-4B49-92B5-3BC3EAED8F16}"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03473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64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4296277" y="-509017"/>
            <a:ext cx="6506413" cy="816072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403"/>
            </a:lvl1pPr>
          </a:lstStyle>
          <a:p>
            <a:endParaRPr lang="es-ES_tradnl"/>
          </a:p>
        </p:txBody>
      </p:sp>
      <p:sp>
        <p:nvSpPr>
          <p:cNvPr id="3" name="Marcador de texto 2"/>
          <p:cNvSpPr>
            <a:spLocks noGrp="1"/>
          </p:cNvSpPr>
          <p:nvPr>
            <p:ph type="body" sz="quarter" idx="10" hasCustomPrompt="1"/>
          </p:nvPr>
        </p:nvSpPr>
        <p:spPr>
          <a:xfrm>
            <a:off x="552362" y="548381"/>
            <a:ext cx="4868932"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552362" y="1462121"/>
            <a:ext cx="4868932"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2580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11176" y="-903307"/>
            <a:ext cx="10673808" cy="8216188"/>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127763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10662632" cy="7309540"/>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3107149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4" y="2"/>
            <a:ext cx="10662631" cy="5204854"/>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403"/>
            </a:lvl1pPr>
          </a:lstStyle>
          <a:p>
            <a:endParaRPr lang="es-ES_tradnl"/>
          </a:p>
        </p:txBody>
      </p:sp>
    </p:spTree>
    <p:extLst>
      <p:ext uri="{BB962C8B-B14F-4D97-AF65-F5344CB8AC3E}">
        <p14:creationId xmlns:p14="http://schemas.microsoft.com/office/powerpoint/2010/main" val="396608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1959" y="-5883"/>
            <a:ext cx="10938169" cy="6640731"/>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212507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544891"/>
            <a:ext cx="10918736" cy="6383931"/>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2472470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557092" y="3563731"/>
            <a:ext cx="4868932"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557092" y="4477472"/>
            <a:ext cx="4868932"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137735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552362" y="548381"/>
            <a:ext cx="4868932"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552362" y="1462121"/>
            <a:ext cx="4868932"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453099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39921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7666" y="2637145"/>
            <a:ext cx="5227971" cy="3848950"/>
          </a:xfrm>
          <a:prstGeom prst="rect">
            <a:avLst/>
          </a:prstGeom>
        </p:spPr>
      </p:pic>
      <p:sp>
        <p:nvSpPr>
          <p:cNvPr id="6" name="Marcador de imagen 14"/>
          <p:cNvSpPr>
            <a:spLocks noGrp="1"/>
          </p:cNvSpPr>
          <p:nvPr>
            <p:ph type="pic" sz="quarter" idx="13"/>
          </p:nvPr>
        </p:nvSpPr>
        <p:spPr>
          <a:xfrm>
            <a:off x="1148686" y="2917595"/>
            <a:ext cx="3989460" cy="3167347"/>
          </a:xfrm>
          <a:prstGeom prst="rect">
            <a:avLst/>
          </a:pr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1008966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634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552362" y="548381"/>
            <a:ext cx="4868932"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552362" y="1462121"/>
            <a:ext cx="4868932"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6058292" y="548381"/>
            <a:ext cx="3515399" cy="6547849"/>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682890">
                <a:defRPr sz="4000">
                  <a:solidFill>
                    <a:srgbClr val="FFFFFF"/>
                  </a:solidFill>
                  <a:effectLst>
                    <a:outerShdw blurRad="38100" dist="12700" dir="5400000" rotWithShape="0">
                      <a:srgbClr val="000000">
                        <a:alpha val="50000"/>
                      </a:srgbClr>
                    </a:outerShdw>
                  </a:effectLst>
                </a:defRPr>
              </a:pPr>
              <a:endParaRPr sz="4675">
                <a:latin typeface="Calibri Light"/>
              </a:endParaRPr>
            </a:p>
          </p:txBody>
        </p:sp>
      </p:grpSp>
      <p:sp>
        <p:nvSpPr>
          <p:cNvPr id="10" name="Marcador de imagen 14"/>
          <p:cNvSpPr>
            <a:spLocks noGrp="1"/>
          </p:cNvSpPr>
          <p:nvPr>
            <p:ph type="pic" sz="quarter" idx="13"/>
          </p:nvPr>
        </p:nvSpPr>
        <p:spPr>
          <a:xfrm>
            <a:off x="6251936" y="1188063"/>
            <a:ext cx="3135552" cy="5234008"/>
          </a:xfrm>
          <a:prstGeom prst="rect">
            <a:avLst/>
          </a:pr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1101079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87284" y="2656695"/>
            <a:ext cx="4603672" cy="3646092"/>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2754901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633850" y="2656695"/>
            <a:ext cx="4603672" cy="3646092"/>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2890810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2068475"/>
            <a:ext cx="10693400" cy="5494376"/>
          </a:xfrm>
          <a:prstGeom prst="rect">
            <a:avLst/>
          </a:pr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3860393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2068475"/>
            <a:ext cx="10693400" cy="3231984"/>
          </a:xfrm>
          <a:prstGeom prst="rect">
            <a:avLst/>
          </a:pr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282396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34154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25528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547665" y="1858230"/>
            <a:ext cx="3048647" cy="383313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5" name="Marcador de imagen 14"/>
          <p:cNvSpPr>
            <a:spLocks noGrp="1"/>
          </p:cNvSpPr>
          <p:nvPr>
            <p:ph type="pic" sz="quarter" idx="13"/>
          </p:nvPr>
        </p:nvSpPr>
        <p:spPr>
          <a:xfrm>
            <a:off x="3822377" y="1858230"/>
            <a:ext cx="3048647" cy="383313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7" name="Marcador de imagen 16"/>
          <p:cNvSpPr>
            <a:spLocks noGrp="1"/>
          </p:cNvSpPr>
          <p:nvPr>
            <p:ph type="pic" sz="quarter" idx="14"/>
          </p:nvPr>
        </p:nvSpPr>
        <p:spPr>
          <a:xfrm>
            <a:off x="7097088" y="1858230"/>
            <a:ext cx="3048647" cy="383313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22624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34154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25528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547669" y="1881017"/>
            <a:ext cx="4603672" cy="3646092"/>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403"/>
            </a:lvl1pPr>
          </a:lstStyle>
          <a:p>
            <a:endParaRPr lang="es-ES_tradnl"/>
          </a:p>
        </p:txBody>
      </p:sp>
      <p:sp>
        <p:nvSpPr>
          <p:cNvPr id="10" name="Marcador de imagen 9"/>
          <p:cNvSpPr>
            <a:spLocks noGrp="1"/>
          </p:cNvSpPr>
          <p:nvPr>
            <p:ph type="pic" sz="quarter" idx="13"/>
          </p:nvPr>
        </p:nvSpPr>
        <p:spPr>
          <a:xfrm>
            <a:off x="5542063" y="1881017"/>
            <a:ext cx="4603672" cy="3646092"/>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19437863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1017932" y="2495099"/>
            <a:ext cx="2292909" cy="288292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5" name="Marcador de imagen 14"/>
          <p:cNvSpPr>
            <a:spLocks noGrp="1"/>
          </p:cNvSpPr>
          <p:nvPr>
            <p:ph type="pic" sz="quarter" idx="13"/>
          </p:nvPr>
        </p:nvSpPr>
        <p:spPr>
          <a:xfrm>
            <a:off x="4200246" y="2495099"/>
            <a:ext cx="2292909" cy="288292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6" name="Marcador de imagen 15"/>
          <p:cNvSpPr>
            <a:spLocks noGrp="1"/>
          </p:cNvSpPr>
          <p:nvPr>
            <p:ph type="pic" sz="quarter" idx="14"/>
          </p:nvPr>
        </p:nvSpPr>
        <p:spPr>
          <a:xfrm>
            <a:off x="7284876" y="2495099"/>
            <a:ext cx="2292909" cy="288292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29286281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547666" y="2352891"/>
            <a:ext cx="2056421" cy="258558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5" name="Marcador de imagen 14"/>
          <p:cNvSpPr>
            <a:spLocks noGrp="1"/>
          </p:cNvSpPr>
          <p:nvPr>
            <p:ph type="pic" sz="quarter" idx="13"/>
          </p:nvPr>
        </p:nvSpPr>
        <p:spPr>
          <a:xfrm>
            <a:off x="3061642" y="2352891"/>
            <a:ext cx="2056421" cy="258558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6" name="Marcador de imagen 15"/>
          <p:cNvSpPr>
            <a:spLocks noGrp="1"/>
          </p:cNvSpPr>
          <p:nvPr>
            <p:ph type="pic" sz="quarter" idx="14"/>
          </p:nvPr>
        </p:nvSpPr>
        <p:spPr>
          <a:xfrm>
            <a:off x="5575618" y="2352891"/>
            <a:ext cx="2056421" cy="258558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7" name="Marcador de imagen 6"/>
          <p:cNvSpPr>
            <a:spLocks noGrp="1"/>
          </p:cNvSpPr>
          <p:nvPr>
            <p:ph type="pic" sz="quarter" idx="15"/>
          </p:nvPr>
        </p:nvSpPr>
        <p:spPr>
          <a:xfrm>
            <a:off x="8089314" y="2352891"/>
            <a:ext cx="2056421" cy="258558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36464097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547667" y="2288254"/>
            <a:ext cx="1737674" cy="21848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5" name="Marcador de imagen 14"/>
          <p:cNvSpPr>
            <a:spLocks noGrp="1"/>
          </p:cNvSpPr>
          <p:nvPr>
            <p:ph type="pic" sz="quarter" idx="13"/>
          </p:nvPr>
        </p:nvSpPr>
        <p:spPr>
          <a:xfrm>
            <a:off x="2516741" y="2288254"/>
            <a:ext cx="1737674" cy="21848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6" name="Marcador de imagen 15"/>
          <p:cNvSpPr>
            <a:spLocks noGrp="1"/>
          </p:cNvSpPr>
          <p:nvPr>
            <p:ph type="pic" sz="quarter" idx="14"/>
          </p:nvPr>
        </p:nvSpPr>
        <p:spPr>
          <a:xfrm>
            <a:off x="4485816" y="2288254"/>
            <a:ext cx="1737674" cy="21848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9" name="Marcador de imagen 15"/>
          <p:cNvSpPr>
            <a:spLocks noGrp="1"/>
          </p:cNvSpPr>
          <p:nvPr>
            <p:ph type="pic" sz="quarter" idx="15"/>
          </p:nvPr>
        </p:nvSpPr>
        <p:spPr>
          <a:xfrm>
            <a:off x="6454892" y="2288254"/>
            <a:ext cx="1737674" cy="21848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0" name="Marcador de imagen 15"/>
          <p:cNvSpPr>
            <a:spLocks noGrp="1"/>
          </p:cNvSpPr>
          <p:nvPr>
            <p:ph type="pic" sz="quarter" idx="16"/>
          </p:nvPr>
        </p:nvSpPr>
        <p:spPr>
          <a:xfrm>
            <a:off x="8423967" y="2288254"/>
            <a:ext cx="1737674" cy="21848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9698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273BD716-4BAF-48C8-B5C1-50C9FA900E5E}" type="datetime8">
              <a:rPr lang="ar-EG" smtClean="0">
                <a:solidFill>
                  <a:prstClr val="black">
                    <a:tint val="75000"/>
                  </a:prstClr>
                </a:solidFill>
              </a:rPr>
              <a:t>27 شباط، 25</a:t>
            </a:fld>
            <a:endParaRPr lang="ar-EG">
              <a:solidFill>
                <a:prstClr val="black">
                  <a:tint val="75000"/>
                </a:prstClr>
              </a:solidFill>
            </a:endParaRPr>
          </a:p>
        </p:txBody>
      </p:sp>
      <p:sp>
        <p:nvSpPr>
          <p:cNvPr id="5" name="Footer Placeholder 4"/>
          <p:cNvSpPr>
            <a:spLocks noGrp="1"/>
          </p:cNvSpPr>
          <p:nvPr>
            <p:ph type="ftr" sz="quarter" idx="11"/>
          </p:nvPr>
        </p:nvSpPr>
        <p:spPr/>
        <p:txBody>
          <a:bodyPr/>
          <a:lstStyle/>
          <a:p>
            <a:endParaRPr lang="ar-EG">
              <a:solidFill>
                <a:prstClr val="black">
                  <a:tint val="75000"/>
                </a:prstClr>
              </a:solidFill>
            </a:endParaRPr>
          </a:p>
        </p:txBody>
      </p:sp>
      <p:sp>
        <p:nvSpPr>
          <p:cNvPr id="6" name="Slide Number Placeholder 5"/>
          <p:cNvSpPr>
            <a:spLocks noGrp="1"/>
          </p:cNvSpPr>
          <p:nvPr>
            <p:ph type="sldNum" sz="quarter" idx="12"/>
          </p:nvPr>
        </p:nvSpPr>
        <p:spPr/>
        <p:txBody>
          <a:bodyPr/>
          <a:lstStyle/>
          <a:p>
            <a:fld id="{F0C0E137-212D-48BF-BD2D-C24450D8AE18}" type="slidenum">
              <a:rPr lang="ar-EG" smtClean="0">
                <a:solidFill>
                  <a:prstClr val="black">
                    <a:tint val="75000"/>
                  </a:prstClr>
                </a:solidFill>
              </a:rPr>
              <a:pPr/>
              <a:t>‹#›</a:t>
            </a:fld>
            <a:endParaRPr lang="ar-EG">
              <a:solidFill>
                <a:prstClr val="black">
                  <a:tint val="75000"/>
                </a:prstClr>
              </a:solidFill>
            </a:endParaRPr>
          </a:p>
        </p:txBody>
      </p:sp>
    </p:spTree>
    <p:extLst>
      <p:ext uri="{BB962C8B-B14F-4D97-AF65-F5344CB8AC3E}">
        <p14:creationId xmlns:p14="http://schemas.microsoft.com/office/powerpoint/2010/main" val="4168605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547667" y="2288254"/>
            <a:ext cx="1737674" cy="21848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9" name="Marcador de imagen 8"/>
          <p:cNvSpPr>
            <a:spLocks noGrp="1"/>
          </p:cNvSpPr>
          <p:nvPr>
            <p:ph type="pic" sz="quarter" idx="13"/>
          </p:nvPr>
        </p:nvSpPr>
        <p:spPr>
          <a:xfrm>
            <a:off x="547667" y="4731636"/>
            <a:ext cx="1737674" cy="21848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0" name="Marcador de imagen 9"/>
          <p:cNvSpPr>
            <a:spLocks noGrp="1"/>
          </p:cNvSpPr>
          <p:nvPr>
            <p:ph type="pic" sz="quarter" idx="14"/>
          </p:nvPr>
        </p:nvSpPr>
        <p:spPr>
          <a:xfrm>
            <a:off x="5346701" y="2288254"/>
            <a:ext cx="1737674" cy="21848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
        <p:nvSpPr>
          <p:cNvPr id="11" name="Marcador de imagen 10"/>
          <p:cNvSpPr>
            <a:spLocks noGrp="1"/>
          </p:cNvSpPr>
          <p:nvPr>
            <p:ph type="pic" sz="quarter" idx="15"/>
          </p:nvPr>
        </p:nvSpPr>
        <p:spPr>
          <a:xfrm>
            <a:off x="5346701" y="4731636"/>
            <a:ext cx="1737674" cy="21848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403"/>
            </a:lvl1pPr>
          </a:lstStyle>
          <a:p>
            <a:endParaRPr lang="es-ES_tradnl"/>
          </a:p>
        </p:txBody>
      </p:sp>
    </p:spTree>
    <p:extLst>
      <p:ext uri="{BB962C8B-B14F-4D97-AF65-F5344CB8AC3E}">
        <p14:creationId xmlns:p14="http://schemas.microsoft.com/office/powerpoint/2010/main" val="36653736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936485"/>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850226"/>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6" name="Oval 13"/>
          <p:cNvSpPr>
            <a:spLocks noChangeAspect="1"/>
          </p:cNvSpPr>
          <p:nvPr userDrawn="1"/>
        </p:nvSpPr>
        <p:spPr>
          <a:xfrm flipH="1">
            <a:off x="2669614" y="6171081"/>
            <a:ext cx="210500" cy="26466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9" b="1" i="0">
              <a:solidFill>
                <a:schemeClr val="bg1">
                  <a:lumMod val="50000"/>
                </a:schemeClr>
              </a:solidFill>
              <a:latin typeface="Raleway Black" charset="0"/>
              <a:ea typeface="Raleway Black" charset="0"/>
              <a:cs typeface="Raleway Black" charset="0"/>
            </a:endParaRPr>
          </a:p>
        </p:txBody>
      </p:sp>
      <p:sp>
        <p:nvSpPr>
          <p:cNvPr id="8" name="Oval 15"/>
          <p:cNvSpPr>
            <a:spLocks noChangeAspect="1"/>
          </p:cNvSpPr>
          <p:nvPr userDrawn="1"/>
        </p:nvSpPr>
        <p:spPr>
          <a:xfrm flipH="1">
            <a:off x="2669614" y="6619250"/>
            <a:ext cx="210500" cy="26466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9" b="1" i="0">
              <a:solidFill>
                <a:schemeClr val="bg1">
                  <a:lumMod val="50000"/>
                </a:schemeClr>
              </a:solidFill>
              <a:latin typeface="Raleway Black" charset="0"/>
              <a:ea typeface="Raleway Black" charset="0"/>
              <a:cs typeface="Raleway Black" charset="0"/>
            </a:endParaRPr>
          </a:p>
        </p:txBody>
      </p:sp>
      <p:sp>
        <p:nvSpPr>
          <p:cNvPr id="10" name="Oval 17"/>
          <p:cNvSpPr>
            <a:spLocks noChangeAspect="1"/>
          </p:cNvSpPr>
          <p:nvPr userDrawn="1"/>
        </p:nvSpPr>
        <p:spPr>
          <a:xfrm flipH="1">
            <a:off x="5101469" y="6171081"/>
            <a:ext cx="210500" cy="26466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9" b="1" i="0">
              <a:solidFill>
                <a:schemeClr val="bg1">
                  <a:lumMod val="65000"/>
                </a:schemeClr>
              </a:solidFill>
              <a:latin typeface="Raleway Black" charset="0"/>
              <a:ea typeface="Raleway Black" charset="0"/>
              <a:cs typeface="Raleway Black" charset="0"/>
            </a:endParaRPr>
          </a:p>
        </p:txBody>
      </p:sp>
      <p:sp>
        <p:nvSpPr>
          <p:cNvPr id="12" name="Oval 19"/>
          <p:cNvSpPr>
            <a:spLocks noChangeAspect="1"/>
          </p:cNvSpPr>
          <p:nvPr userDrawn="1"/>
        </p:nvSpPr>
        <p:spPr>
          <a:xfrm flipH="1">
            <a:off x="5101469" y="6619250"/>
            <a:ext cx="210500" cy="26466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9" b="1" i="0">
              <a:solidFill>
                <a:schemeClr val="bg1">
                  <a:lumMod val="65000"/>
                </a:schemeClr>
              </a:solidFill>
              <a:latin typeface="Raleway Black" charset="0"/>
              <a:ea typeface="Raleway Black" charset="0"/>
              <a:cs typeface="Raleway Black" charset="0"/>
            </a:endParaRPr>
          </a:p>
        </p:txBody>
      </p:sp>
      <p:sp>
        <p:nvSpPr>
          <p:cNvPr id="14" name="Oval 21"/>
          <p:cNvSpPr>
            <a:spLocks noChangeAspect="1"/>
          </p:cNvSpPr>
          <p:nvPr userDrawn="1"/>
        </p:nvSpPr>
        <p:spPr>
          <a:xfrm flipH="1">
            <a:off x="7459064" y="6171081"/>
            <a:ext cx="210500" cy="2646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9" b="1" i="0">
              <a:solidFill>
                <a:schemeClr val="bg1">
                  <a:lumMod val="65000"/>
                </a:schemeClr>
              </a:solidFill>
              <a:latin typeface="Raleway Black" charset="0"/>
              <a:ea typeface="Raleway Black" charset="0"/>
              <a:cs typeface="Raleway Black" charset="0"/>
            </a:endParaRPr>
          </a:p>
        </p:txBody>
      </p:sp>
      <p:sp>
        <p:nvSpPr>
          <p:cNvPr id="16" name="Oval 23"/>
          <p:cNvSpPr>
            <a:spLocks noChangeAspect="1"/>
          </p:cNvSpPr>
          <p:nvPr userDrawn="1"/>
        </p:nvSpPr>
        <p:spPr>
          <a:xfrm flipH="1">
            <a:off x="7459064" y="6619250"/>
            <a:ext cx="210500" cy="264667"/>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9" b="1" i="0">
              <a:solidFill>
                <a:schemeClr val="bg1">
                  <a:lumMod val="65000"/>
                </a:schemeClr>
              </a:solidFill>
              <a:latin typeface="Raleway Black" charset="0"/>
              <a:ea typeface="Raleway Black" charset="0"/>
              <a:cs typeface="Raleway Black" charset="0"/>
            </a:endParaRPr>
          </a:p>
        </p:txBody>
      </p:sp>
      <p:sp>
        <p:nvSpPr>
          <p:cNvPr id="18" name="Oval 25"/>
          <p:cNvSpPr>
            <a:spLocks noChangeAspect="1"/>
          </p:cNvSpPr>
          <p:nvPr userDrawn="1"/>
        </p:nvSpPr>
        <p:spPr>
          <a:xfrm flipH="1">
            <a:off x="9816659" y="6171081"/>
            <a:ext cx="210500" cy="264667"/>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9" b="1" i="0">
              <a:solidFill>
                <a:schemeClr val="bg1">
                  <a:lumMod val="65000"/>
                </a:schemeClr>
              </a:solidFill>
              <a:latin typeface="Raleway Black" charset="0"/>
              <a:ea typeface="Raleway Black" charset="0"/>
              <a:cs typeface="Raleway Black" charset="0"/>
            </a:endParaRPr>
          </a:p>
        </p:txBody>
      </p:sp>
      <p:sp>
        <p:nvSpPr>
          <p:cNvPr id="20" name="Oval 27"/>
          <p:cNvSpPr>
            <a:spLocks noChangeAspect="1"/>
          </p:cNvSpPr>
          <p:nvPr userDrawn="1"/>
        </p:nvSpPr>
        <p:spPr>
          <a:xfrm flipH="1">
            <a:off x="9816659" y="6619250"/>
            <a:ext cx="210500" cy="264667"/>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9" b="1" i="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4049780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215717"/>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129457"/>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921141" y="1826820"/>
            <a:ext cx="1852400" cy="2329064"/>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6" name="Oval 105"/>
          <p:cNvSpPr>
            <a:spLocks noChangeAspect="1"/>
          </p:cNvSpPr>
          <p:nvPr userDrawn="1"/>
        </p:nvSpPr>
        <p:spPr>
          <a:xfrm>
            <a:off x="623022" y="2589265"/>
            <a:ext cx="657183" cy="826286"/>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7" name="Text Placeholder 7"/>
          <p:cNvSpPr>
            <a:spLocks noGrp="1"/>
          </p:cNvSpPr>
          <p:nvPr>
            <p:ph type="body" sz="quarter" idx="65" hasCustomPrompt="1"/>
          </p:nvPr>
        </p:nvSpPr>
        <p:spPr>
          <a:xfrm>
            <a:off x="642049" y="2539548"/>
            <a:ext cx="617591" cy="826494"/>
          </a:xfrm>
          <a:prstGeom prst="rect">
            <a:avLst/>
          </a:prstGeom>
        </p:spPr>
        <p:txBody>
          <a:bodyPr vert="horz" lIns="0" tIns="103884" rIns="0" bIns="103884" anchor="ctr"/>
          <a:lstStyle>
            <a:lvl1pPr marL="0" indent="0" algn="ctr">
              <a:lnSpc>
                <a:spcPct val="100000"/>
              </a:lnSpc>
              <a:spcBef>
                <a:spcPts val="0"/>
              </a:spcBef>
              <a:buNone/>
              <a:defRPr sz="2339"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1147286" y="2000442"/>
            <a:ext cx="1484183" cy="1958136"/>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9" name="Arc 117"/>
          <p:cNvSpPr>
            <a:spLocks noChangeAspect="1"/>
          </p:cNvSpPr>
          <p:nvPr userDrawn="1"/>
        </p:nvSpPr>
        <p:spPr>
          <a:xfrm>
            <a:off x="5694169" y="1826820"/>
            <a:ext cx="1852400" cy="2329064"/>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10" name="Oval 129"/>
          <p:cNvSpPr>
            <a:spLocks noChangeAspect="1"/>
          </p:cNvSpPr>
          <p:nvPr userDrawn="1"/>
        </p:nvSpPr>
        <p:spPr>
          <a:xfrm>
            <a:off x="5396050" y="2589265"/>
            <a:ext cx="657183" cy="826286"/>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11" name="Text Placeholder 7"/>
          <p:cNvSpPr>
            <a:spLocks noGrp="1"/>
          </p:cNvSpPr>
          <p:nvPr>
            <p:ph type="body" sz="quarter" idx="67" hasCustomPrompt="1"/>
          </p:nvPr>
        </p:nvSpPr>
        <p:spPr>
          <a:xfrm>
            <a:off x="5415077" y="2539548"/>
            <a:ext cx="617591" cy="826494"/>
          </a:xfrm>
          <a:prstGeom prst="rect">
            <a:avLst/>
          </a:prstGeom>
        </p:spPr>
        <p:txBody>
          <a:bodyPr vert="horz" lIns="0" tIns="103884" rIns="0" bIns="103884" anchor="ctr"/>
          <a:lstStyle>
            <a:lvl1pPr marL="0" indent="0" algn="ctr">
              <a:lnSpc>
                <a:spcPct val="100000"/>
              </a:lnSpc>
              <a:spcBef>
                <a:spcPts val="0"/>
              </a:spcBef>
              <a:buNone/>
              <a:defRPr sz="2339"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920314" y="2000442"/>
            <a:ext cx="1484183" cy="1958136"/>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13" name="Arc 138"/>
          <p:cNvSpPr>
            <a:spLocks noChangeAspect="1"/>
          </p:cNvSpPr>
          <p:nvPr userDrawn="1"/>
        </p:nvSpPr>
        <p:spPr>
          <a:xfrm>
            <a:off x="921141" y="4612086"/>
            <a:ext cx="1852400" cy="2329064"/>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14" name="Oval 146"/>
          <p:cNvSpPr>
            <a:spLocks noChangeAspect="1"/>
          </p:cNvSpPr>
          <p:nvPr userDrawn="1"/>
        </p:nvSpPr>
        <p:spPr>
          <a:xfrm>
            <a:off x="623022" y="5374530"/>
            <a:ext cx="657183" cy="826286"/>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15" name="Text Placeholder 7"/>
          <p:cNvSpPr>
            <a:spLocks noGrp="1"/>
          </p:cNvSpPr>
          <p:nvPr>
            <p:ph type="body" sz="quarter" idx="72" hasCustomPrompt="1"/>
          </p:nvPr>
        </p:nvSpPr>
        <p:spPr>
          <a:xfrm>
            <a:off x="642049" y="5324813"/>
            <a:ext cx="617591" cy="826494"/>
          </a:xfrm>
          <a:prstGeom prst="rect">
            <a:avLst/>
          </a:prstGeom>
        </p:spPr>
        <p:txBody>
          <a:bodyPr vert="horz" lIns="0" tIns="103884" rIns="0" bIns="103884" anchor="ctr"/>
          <a:lstStyle>
            <a:lvl1pPr marL="0" indent="0" algn="ctr">
              <a:lnSpc>
                <a:spcPct val="100000"/>
              </a:lnSpc>
              <a:spcBef>
                <a:spcPts val="0"/>
              </a:spcBef>
              <a:buNone/>
              <a:defRPr sz="2339"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1147286" y="4785707"/>
            <a:ext cx="1484183" cy="1958136"/>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17" name="Arc 152"/>
          <p:cNvSpPr>
            <a:spLocks noChangeAspect="1"/>
          </p:cNvSpPr>
          <p:nvPr userDrawn="1"/>
        </p:nvSpPr>
        <p:spPr>
          <a:xfrm>
            <a:off x="5694169" y="4612086"/>
            <a:ext cx="1852400" cy="2329064"/>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18" name="Oval 156"/>
          <p:cNvSpPr>
            <a:spLocks noChangeAspect="1"/>
          </p:cNvSpPr>
          <p:nvPr userDrawn="1"/>
        </p:nvSpPr>
        <p:spPr>
          <a:xfrm>
            <a:off x="5396050" y="5374530"/>
            <a:ext cx="657183" cy="826286"/>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19" name="Text Placeholder 7"/>
          <p:cNvSpPr>
            <a:spLocks noGrp="1"/>
          </p:cNvSpPr>
          <p:nvPr>
            <p:ph type="body" sz="quarter" idx="77" hasCustomPrompt="1"/>
          </p:nvPr>
        </p:nvSpPr>
        <p:spPr>
          <a:xfrm>
            <a:off x="5415077" y="5324813"/>
            <a:ext cx="617591" cy="826494"/>
          </a:xfrm>
          <a:prstGeom prst="rect">
            <a:avLst/>
          </a:prstGeom>
        </p:spPr>
        <p:txBody>
          <a:bodyPr vert="horz" lIns="0" tIns="103884" rIns="0" bIns="103884" anchor="ctr"/>
          <a:lstStyle>
            <a:lvl1pPr marL="0" indent="0" algn="ctr">
              <a:lnSpc>
                <a:spcPct val="100000"/>
              </a:lnSpc>
              <a:spcBef>
                <a:spcPts val="0"/>
              </a:spcBef>
              <a:buNone/>
              <a:defRPr sz="2339"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920314" y="4785707"/>
            <a:ext cx="1484183" cy="1958136"/>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6597747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5346700" y="1091487"/>
            <a:ext cx="4799035"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5346700" y="2005228"/>
            <a:ext cx="4799035"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744692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182629" y="1091487"/>
            <a:ext cx="3011901" cy="5227692"/>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403"/>
            </a:lvl1pPr>
          </a:lstStyle>
          <a:p>
            <a:endParaRPr lang="es-ES_tradnl"/>
          </a:p>
        </p:txBody>
      </p:sp>
      <p:sp>
        <p:nvSpPr>
          <p:cNvPr id="5" name="Marcador de texto 2"/>
          <p:cNvSpPr>
            <a:spLocks noGrp="1"/>
          </p:cNvSpPr>
          <p:nvPr>
            <p:ph type="body" sz="quarter" idx="11" hasCustomPrompt="1"/>
          </p:nvPr>
        </p:nvSpPr>
        <p:spPr>
          <a:xfrm>
            <a:off x="5346700" y="1091487"/>
            <a:ext cx="4799035"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5346700" y="2005228"/>
            <a:ext cx="4799035"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8477668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439784" y="1091488"/>
            <a:ext cx="4612868" cy="5401260"/>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403"/>
            </a:lvl1pPr>
          </a:lstStyle>
          <a:p>
            <a:endParaRPr lang="es-ES_tradnl"/>
          </a:p>
        </p:txBody>
      </p:sp>
      <p:sp>
        <p:nvSpPr>
          <p:cNvPr id="5" name="Marcador de texto 2"/>
          <p:cNvSpPr>
            <a:spLocks noGrp="1"/>
          </p:cNvSpPr>
          <p:nvPr>
            <p:ph type="body" sz="quarter" idx="11" hasCustomPrompt="1"/>
          </p:nvPr>
        </p:nvSpPr>
        <p:spPr>
          <a:xfrm>
            <a:off x="547665" y="1091487"/>
            <a:ext cx="4799035"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547665" y="2005228"/>
            <a:ext cx="4799035"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016029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935220" y="1058090"/>
            <a:ext cx="3750564" cy="5853453"/>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403"/>
            </a:lvl1pPr>
          </a:lstStyle>
          <a:p>
            <a:endParaRPr lang="es-ES_tradnl"/>
          </a:p>
        </p:txBody>
      </p:sp>
      <p:sp>
        <p:nvSpPr>
          <p:cNvPr id="6" name="Marcador de texto 2"/>
          <p:cNvSpPr>
            <a:spLocks noGrp="1"/>
          </p:cNvSpPr>
          <p:nvPr>
            <p:ph type="body" sz="quarter" idx="11" hasCustomPrompt="1"/>
          </p:nvPr>
        </p:nvSpPr>
        <p:spPr>
          <a:xfrm>
            <a:off x="5346700" y="1091487"/>
            <a:ext cx="4799035"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5346700" y="2005228"/>
            <a:ext cx="4799035"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8244055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6175246" y="1074102"/>
            <a:ext cx="3141944" cy="6210617"/>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403"/>
            </a:lvl1pPr>
          </a:lstStyle>
          <a:p>
            <a:endParaRPr lang="es-ES_tradnl"/>
          </a:p>
        </p:txBody>
      </p:sp>
      <p:sp>
        <p:nvSpPr>
          <p:cNvPr id="5" name="Marcador de texto 2"/>
          <p:cNvSpPr>
            <a:spLocks noGrp="1"/>
          </p:cNvSpPr>
          <p:nvPr>
            <p:ph type="body" sz="quarter" idx="11" hasCustomPrompt="1"/>
          </p:nvPr>
        </p:nvSpPr>
        <p:spPr>
          <a:xfrm>
            <a:off x="547666" y="1091487"/>
            <a:ext cx="4799035"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547666" y="2005228"/>
            <a:ext cx="4799035"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7868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920189" y="548381"/>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920189" y="1462121"/>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874305" y="2231916"/>
            <a:ext cx="2526004" cy="3176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6" name="Oval 24"/>
          <p:cNvSpPr>
            <a:spLocks noChangeAspect="1"/>
          </p:cNvSpPr>
          <p:nvPr userDrawn="1"/>
        </p:nvSpPr>
        <p:spPr>
          <a:xfrm>
            <a:off x="4082324" y="2231916"/>
            <a:ext cx="2526004" cy="3176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7" name="Oval 29"/>
          <p:cNvSpPr>
            <a:spLocks noChangeAspect="1"/>
          </p:cNvSpPr>
          <p:nvPr userDrawn="1"/>
        </p:nvSpPr>
        <p:spPr>
          <a:xfrm>
            <a:off x="7310146" y="2231916"/>
            <a:ext cx="2526004" cy="3176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8" name="Oval 34"/>
          <p:cNvSpPr>
            <a:spLocks noChangeAspect="1"/>
          </p:cNvSpPr>
          <p:nvPr userDrawn="1"/>
        </p:nvSpPr>
        <p:spPr>
          <a:xfrm>
            <a:off x="3397486" y="3434695"/>
            <a:ext cx="715701" cy="899865"/>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9" name="Oval 36"/>
          <p:cNvSpPr>
            <a:spLocks noChangeAspect="1"/>
          </p:cNvSpPr>
          <p:nvPr userDrawn="1"/>
        </p:nvSpPr>
        <p:spPr>
          <a:xfrm>
            <a:off x="6591269" y="3434695"/>
            <a:ext cx="715701" cy="899865"/>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10" name="Picture Placeholder 2"/>
          <p:cNvSpPr>
            <a:spLocks noGrp="1" noChangeAspect="1"/>
          </p:cNvSpPr>
          <p:nvPr>
            <p:ph type="pic" sz="quarter" idx="17"/>
          </p:nvPr>
        </p:nvSpPr>
        <p:spPr>
          <a:xfrm>
            <a:off x="766735" y="2108654"/>
            <a:ext cx="2695263" cy="3440667"/>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11" name="Picture Placeholder 2"/>
          <p:cNvSpPr>
            <a:spLocks noGrp="1" noChangeAspect="1"/>
          </p:cNvSpPr>
          <p:nvPr>
            <p:ph type="pic" sz="quarter" idx="18"/>
          </p:nvPr>
        </p:nvSpPr>
        <p:spPr>
          <a:xfrm>
            <a:off x="4022132" y="2108654"/>
            <a:ext cx="2645389" cy="3440667"/>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12" name="Picture Placeholder 2"/>
          <p:cNvSpPr>
            <a:spLocks noGrp="1" noChangeAspect="1"/>
          </p:cNvSpPr>
          <p:nvPr>
            <p:ph type="pic" sz="quarter" idx="64"/>
          </p:nvPr>
        </p:nvSpPr>
        <p:spPr>
          <a:xfrm>
            <a:off x="7239537" y="2108654"/>
            <a:ext cx="2693968" cy="3440667"/>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13" name="Text Placeholder 7"/>
          <p:cNvSpPr>
            <a:spLocks noGrp="1"/>
          </p:cNvSpPr>
          <p:nvPr>
            <p:ph type="body" sz="quarter" idx="65" hasCustomPrompt="1"/>
          </p:nvPr>
        </p:nvSpPr>
        <p:spPr>
          <a:xfrm>
            <a:off x="3461997" y="3434695"/>
            <a:ext cx="617591" cy="826494"/>
          </a:xfrm>
          <a:prstGeom prst="rect">
            <a:avLst/>
          </a:prstGeom>
        </p:spPr>
        <p:txBody>
          <a:bodyPr vert="horz" lIns="0" tIns="103884" rIns="0" bIns="103884" anchor="ctr"/>
          <a:lstStyle>
            <a:lvl1pPr marL="0" indent="0" algn="ctr">
              <a:lnSpc>
                <a:spcPct val="100000"/>
              </a:lnSpc>
              <a:spcBef>
                <a:spcPts val="0"/>
              </a:spcBef>
              <a:buNone/>
              <a:defRPr sz="2339"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6642002" y="3434695"/>
            <a:ext cx="617591" cy="826494"/>
          </a:xfrm>
          <a:prstGeom prst="rect">
            <a:avLst/>
          </a:prstGeom>
        </p:spPr>
        <p:txBody>
          <a:bodyPr vert="horz" lIns="0" tIns="103884" rIns="0" bIns="103884" anchor="ctr"/>
          <a:lstStyle>
            <a:lvl1pPr marL="0" indent="0" algn="ctr">
              <a:lnSpc>
                <a:spcPct val="100000"/>
              </a:lnSpc>
              <a:spcBef>
                <a:spcPts val="0"/>
              </a:spcBef>
              <a:buNone/>
              <a:defRPr sz="2339"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194641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837446" y="2183598"/>
            <a:ext cx="1573380" cy="2011455"/>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3" name="Picture Placeholder 2"/>
          <p:cNvSpPr>
            <a:spLocks noGrp="1" noChangeAspect="1"/>
          </p:cNvSpPr>
          <p:nvPr>
            <p:ph type="pic" sz="quarter" idx="17"/>
          </p:nvPr>
        </p:nvSpPr>
        <p:spPr>
          <a:xfrm>
            <a:off x="752899" y="2052883"/>
            <a:ext cx="1780404" cy="227612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4" name="Text Placeholder 7"/>
          <p:cNvSpPr>
            <a:spLocks noGrp="1"/>
          </p:cNvSpPr>
          <p:nvPr>
            <p:ph type="body" sz="quarter" idx="18" hasCustomPrompt="1"/>
          </p:nvPr>
        </p:nvSpPr>
        <p:spPr>
          <a:xfrm>
            <a:off x="753107" y="4555074"/>
            <a:ext cx="1797249" cy="529064"/>
          </a:xfrm>
          <a:prstGeom prst="rect">
            <a:avLst/>
          </a:prstGeom>
        </p:spPr>
        <p:txBody>
          <a:bodyPr vert="horz" lIns="0" tIns="40504" rIns="0" bIns="40504" anchor="ctr"/>
          <a:lstStyle>
            <a:lvl1pPr marL="0" indent="0" algn="ctr">
              <a:lnSpc>
                <a:spcPct val="100000"/>
              </a:lnSpc>
              <a:spcBef>
                <a:spcPts val="0"/>
              </a:spcBef>
              <a:buNone/>
              <a:defRPr sz="1871"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753107" y="5096126"/>
            <a:ext cx="1797249" cy="279923"/>
          </a:xfrm>
          <a:prstGeom prst="rect">
            <a:avLst/>
          </a:prstGeom>
        </p:spPr>
        <p:txBody>
          <a:bodyPr vert="horz" lIns="0" tIns="40504" rIns="0" bIns="40504" anchor="ctr"/>
          <a:lstStyle>
            <a:lvl1pPr marL="0" indent="0" algn="ctr">
              <a:lnSpc>
                <a:spcPct val="100000"/>
              </a:lnSpc>
              <a:spcBef>
                <a:spcPts val="0"/>
              </a:spcBef>
              <a:spcAft>
                <a:spcPts val="0"/>
              </a:spcAft>
              <a:buNone/>
              <a:defRPr sz="1169"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753108" y="5475644"/>
            <a:ext cx="1797249" cy="955707"/>
          </a:xfrm>
          <a:prstGeom prst="rect">
            <a:avLst/>
          </a:prstGeom>
        </p:spPr>
        <p:txBody>
          <a:bodyPr vert="horz" lIns="0" tIns="0" rIns="0" bIns="0"/>
          <a:lstStyle>
            <a:lvl1pPr marL="0" indent="0" algn="ctr">
              <a:lnSpc>
                <a:spcPct val="130000"/>
              </a:lnSpc>
              <a:buNone/>
              <a:defRPr sz="1052">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412743" y="6456251"/>
            <a:ext cx="563020" cy="687007"/>
          </a:xfrm>
          <a:prstGeom prst="rect">
            <a:avLst/>
          </a:prstGeom>
        </p:spPr>
        <p:txBody>
          <a:bodyPr vert="horz" lIns="0" tIns="103884" rIns="0" bIns="103884" anchor="ctr"/>
          <a:lstStyle>
            <a:lvl1pPr marL="0" indent="0" algn="ctr">
              <a:lnSpc>
                <a:spcPct val="100000"/>
              </a:lnSpc>
              <a:spcBef>
                <a:spcPts val="0"/>
              </a:spcBef>
              <a:buNone/>
              <a:defRPr sz="2924"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831519" y="2041660"/>
            <a:ext cx="0" cy="50815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3299529" y="2183598"/>
            <a:ext cx="1573380" cy="2011455"/>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10" name="Picture Placeholder 2"/>
          <p:cNvSpPr>
            <a:spLocks noGrp="1" noChangeAspect="1"/>
          </p:cNvSpPr>
          <p:nvPr>
            <p:ph type="pic" sz="quarter" idx="55"/>
          </p:nvPr>
        </p:nvSpPr>
        <p:spPr>
          <a:xfrm>
            <a:off x="3214982" y="2052883"/>
            <a:ext cx="1780404" cy="227612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11" name="Text Placeholder 7"/>
          <p:cNvSpPr>
            <a:spLocks noGrp="1"/>
          </p:cNvSpPr>
          <p:nvPr>
            <p:ph type="body" sz="quarter" idx="41" hasCustomPrompt="1"/>
          </p:nvPr>
        </p:nvSpPr>
        <p:spPr>
          <a:xfrm>
            <a:off x="3166570" y="4555074"/>
            <a:ext cx="1797249" cy="529064"/>
          </a:xfrm>
          <a:prstGeom prst="rect">
            <a:avLst/>
          </a:prstGeom>
        </p:spPr>
        <p:txBody>
          <a:bodyPr vert="horz" lIns="0" tIns="40504" rIns="0" bIns="40504" anchor="ctr"/>
          <a:lstStyle>
            <a:lvl1pPr marL="0" indent="0" algn="ctr">
              <a:lnSpc>
                <a:spcPct val="100000"/>
              </a:lnSpc>
              <a:spcBef>
                <a:spcPts val="0"/>
              </a:spcBef>
              <a:buNone/>
              <a:defRPr sz="1871"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3166570" y="5096126"/>
            <a:ext cx="1797249" cy="279923"/>
          </a:xfrm>
          <a:prstGeom prst="rect">
            <a:avLst/>
          </a:prstGeom>
        </p:spPr>
        <p:txBody>
          <a:bodyPr vert="horz" lIns="0" tIns="40504" rIns="0" bIns="40504" anchor="ctr"/>
          <a:lstStyle>
            <a:lvl1pPr marL="0" indent="0" algn="ctr">
              <a:lnSpc>
                <a:spcPct val="100000"/>
              </a:lnSpc>
              <a:spcBef>
                <a:spcPts val="0"/>
              </a:spcBef>
              <a:spcAft>
                <a:spcPts val="0"/>
              </a:spcAft>
              <a:buNone/>
              <a:defRPr sz="1169"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3166571" y="5475644"/>
            <a:ext cx="1797249" cy="955707"/>
          </a:xfrm>
          <a:prstGeom prst="rect">
            <a:avLst/>
          </a:prstGeom>
        </p:spPr>
        <p:txBody>
          <a:bodyPr vert="horz" lIns="0" tIns="0" rIns="0" bIns="0"/>
          <a:lstStyle>
            <a:lvl1pPr marL="0" indent="0" algn="ctr">
              <a:lnSpc>
                <a:spcPct val="130000"/>
              </a:lnSpc>
              <a:buNone/>
              <a:defRPr sz="1052">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826206" y="6456251"/>
            <a:ext cx="563020" cy="687007"/>
          </a:xfrm>
          <a:prstGeom prst="rect">
            <a:avLst/>
          </a:prstGeom>
        </p:spPr>
        <p:txBody>
          <a:bodyPr vert="horz" lIns="0" tIns="103884" rIns="0" bIns="103884" anchor="ctr"/>
          <a:lstStyle>
            <a:lvl1pPr marL="0" indent="0" algn="ctr">
              <a:lnSpc>
                <a:spcPct val="100000"/>
              </a:lnSpc>
              <a:spcBef>
                <a:spcPts val="0"/>
              </a:spcBef>
              <a:buNone/>
              <a:defRPr sz="2924"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5349611" y="2041660"/>
            <a:ext cx="0" cy="50815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5723807" y="2183598"/>
            <a:ext cx="1573380" cy="2011455"/>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17" name="Picture Placeholder 2"/>
          <p:cNvSpPr>
            <a:spLocks noGrp="1" noChangeAspect="1"/>
          </p:cNvSpPr>
          <p:nvPr>
            <p:ph type="pic" sz="quarter" idx="56"/>
          </p:nvPr>
        </p:nvSpPr>
        <p:spPr>
          <a:xfrm>
            <a:off x="5639260" y="2052883"/>
            <a:ext cx="1780404" cy="227612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18" name="Text Placeholder 7"/>
          <p:cNvSpPr>
            <a:spLocks noGrp="1"/>
          </p:cNvSpPr>
          <p:nvPr>
            <p:ph type="body" sz="quarter" idx="46" hasCustomPrompt="1"/>
          </p:nvPr>
        </p:nvSpPr>
        <p:spPr>
          <a:xfrm>
            <a:off x="5590848" y="4555074"/>
            <a:ext cx="1797249" cy="529064"/>
          </a:xfrm>
          <a:prstGeom prst="rect">
            <a:avLst/>
          </a:prstGeom>
        </p:spPr>
        <p:txBody>
          <a:bodyPr vert="horz" lIns="0" tIns="40504" rIns="0" bIns="40504" anchor="ctr"/>
          <a:lstStyle>
            <a:lvl1pPr marL="0" indent="0" algn="ctr">
              <a:lnSpc>
                <a:spcPct val="100000"/>
              </a:lnSpc>
              <a:spcBef>
                <a:spcPts val="0"/>
              </a:spcBef>
              <a:buNone/>
              <a:defRPr sz="1871"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5590848" y="5096126"/>
            <a:ext cx="1797249" cy="279923"/>
          </a:xfrm>
          <a:prstGeom prst="rect">
            <a:avLst/>
          </a:prstGeom>
        </p:spPr>
        <p:txBody>
          <a:bodyPr vert="horz" lIns="0" tIns="40504" rIns="0" bIns="40504" anchor="ctr"/>
          <a:lstStyle>
            <a:lvl1pPr marL="0" indent="0" algn="ctr">
              <a:lnSpc>
                <a:spcPct val="100000"/>
              </a:lnSpc>
              <a:spcBef>
                <a:spcPts val="0"/>
              </a:spcBef>
              <a:spcAft>
                <a:spcPts val="0"/>
              </a:spcAft>
              <a:buNone/>
              <a:defRPr sz="1169"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5590850" y="5475644"/>
            <a:ext cx="1797249" cy="955707"/>
          </a:xfrm>
          <a:prstGeom prst="rect">
            <a:avLst/>
          </a:prstGeom>
        </p:spPr>
        <p:txBody>
          <a:bodyPr vert="horz" lIns="0" tIns="0" rIns="0" bIns="0"/>
          <a:lstStyle>
            <a:lvl1pPr marL="0" indent="0" algn="ctr">
              <a:lnSpc>
                <a:spcPct val="130000"/>
              </a:lnSpc>
              <a:buNone/>
              <a:defRPr sz="1052">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6250484" y="6456251"/>
            <a:ext cx="563020" cy="687007"/>
          </a:xfrm>
          <a:prstGeom prst="rect">
            <a:avLst/>
          </a:prstGeom>
        </p:spPr>
        <p:txBody>
          <a:bodyPr vert="horz" lIns="0" tIns="103884" rIns="0" bIns="103884" anchor="ctr"/>
          <a:lstStyle>
            <a:lvl1pPr marL="0" indent="0" algn="ctr">
              <a:lnSpc>
                <a:spcPct val="100000"/>
              </a:lnSpc>
              <a:spcBef>
                <a:spcPts val="0"/>
              </a:spcBef>
              <a:buNone/>
              <a:defRPr sz="2924"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7728672" y="2041660"/>
            <a:ext cx="0" cy="50815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8170729" y="2183598"/>
            <a:ext cx="1573380" cy="2011455"/>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742"/>
          </a:p>
        </p:txBody>
      </p:sp>
      <p:sp>
        <p:nvSpPr>
          <p:cNvPr id="24" name="Picture Placeholder 2"/>
          <p:cNvSpPr>
            <a:spLocks noGrp="1" noChangeAspect="1"/>
          </p:cNvSpPr>
          <p:nvPr>
            <p:ph type="pic" sz="quarter" idx="57"/>
          </p:nvPr>
        </p:nvSpPr>
        <p:spPr>
          <a:xfrm>
            <a:off x="8086182" y="2052883"/>
            <a:ext cx="1780404" cy="227612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52">
                <a:solidFill>
                  <a:srgbClr val="7F7F7F"/>
                </a:solidFill>
                <a:latin typeface="Lato Regular"/>
                <a:cs typeface="Lato Regular"/>
              </a:defRPr>
            </a:lvl1pPr>
          </a:lstStyle>
          <a:p>
            <a:endParaRPr lang="en-US"/>
          </a:p>
        </p:txBody>
      </p:sp>
      <p:sp>
        <p:nvSpPr>
          <p:cNvPr id="25" name="Text Placeholder 7"/>
          <p:cNvSpPr>
            <a:spLocks noGrp="1"/>
          </p:cNvSpPr>
          <p:nvPr>
            <p:ph type="body" sz="quarter" idx="51" hasCustomPrompt="1"/>
          </p:nvPr>
        </p:nvSpPr>
        <p:spPr>
          <a:xfrm>
            <a:off x="8069128" y="4555074"/>
            <a:ext cx="1797249" cy="529064"/>
          </a:xfrm>
          <a:prstGeom prst="rect">
            <a:avLst/>
          </a:prstGeom>
        </p:spPr>
        <p:txBody>
          <a:bodyPr vert="horz" lIns="0" tIns="40504" rIns="0" bIns="40504" anchor="ctr"/>
          <a:lstStyle>
            <a:lvl1pPr marL="0" indent="0" algn="ctr">
              <a:lnSpc>
                <a:spcPct val="100000"/>
              </a:lnSpc>
              <a:spcBef>
                <a:spcPts val="0"/>
              </a:spcBef>
              <a:buNone/>
              <a:defRPr sz="1871"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8069128" y="5096126"/>
            <a:ext cx="1797249" cy="279923"/>
          </a:xfrm>
          <a:prstGeom prst="rect">
            <a:avLst/>
          </a:prstGeom>
        </p:spPr>
        <p:txBody>
          <a:bodyPr vert="horz" lIns="0" tIns="40504" rIns="0" bIns="40504" anchor="ctr"/>
          <a:lstStyle>
            <a:lvl1pPr marL="0" indent="0" algn="ctr">
              <a:lnSpc>
                <a:spcPct val="100000"/>
              </a:lnSpc>
              <a:spcBef>
                <a:spcPts val="0"/>
              </a:spcBef>
              <a:spcAft>
                <a:spcPts val="0"/>
              </a:spcAft>
              <a:buNone/>
              <a:defRPr sz="1169"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8069129" y="5475644"/>
            <a:ext cx="1797249" cy="955707"/>
          </a:xfrm>
          <a:prstGeom prst="rect">
            <a:avLst/>
          </a:prstGeom>
        </p:spPr>
        <p:txBody>
          <a:bodyPr vert="horz" lIns="0" tIns="0" rIns="0" bIns="0"/>
          <a:lstStyle>
            <a:lvl1pPr marL="0" indent="0" algn="ctr">
              <a:lnSpc>
                <a:spcPct val="130000"/>
              </a:lnSpc>
              <a:buNone/>
              <a:defRPr sz="1052">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8728764" y="6456251"/>
            <a:ext cx="563020" cy="687007"/>
          </a:xfrm>
          <a:prstGeom prst="rect">
            <a:avLst/>
          </a:prstGeom>
        </p:spPr>
        <p:txBody>
          <a:bodyPr vert="horz" lIns="0" tIns="103884" rIns="0" bIns="103884" anchor="ctr"/>
          <a:lstStyle>
            <a:lvl1pPr marL="0" indent="0" algn="ctr">
              <a:lnSpc>
                <a:spcPct val="100000"/>
              </a:lnSpc>
              <a:spcBef>
                <a:spcPts val="0"/>
              </a:spcBef>
              <a:buNone/>
              <a:defRPr sz="2924"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920189" y="273887"/>
            <a:ext cx="4868932" cy="848339"/>
          </a:xfrm>
          <a:prstGeom prst="rect">
            <a:avLst/>
          </a:prstGeom>
        </p:spPr>
        <p:txBody>
          <a:bodyPr lIns="0"/>
          <a:lstStyle>
            <a:lvl1pPr marL="0" indent="0" algn="ctr">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920189" y="1187628"/>
            <a:ext cx="4868932" cy="326202"/>
          </a:xfrm>
          <a:prstGeom prst="rect">
            <a:avLst/>
          </a:prstGeom>
        </p:spPr>
        <p:txBody>
          <a:bodyPr lIns="0"/>
          <a:lstStyle>
            <a:lvl1pPr marL="0" indent="0" algn="ctr">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43282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5346700" y="1091487"/>
            <a:ext cx="4799035"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5346700" y="2005228"/>
            <a:ext cx="4799035"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986399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TextBox 6"/>
          <p:cNvSpPr txBox="1"/>
          <p:nvPr userDrawn="1"/>
        </p:nvSpPr>
        <p:spPr>
          <a:xfrm>
            <a:off x="5122920" y="2939732"/>
            <a:ext cx="447558" cy="335348"/>
          </a:xfrm>
          <a:prstGeom prst="rect">
            <a:avLst/>
          </a:prstGeom>
          <a:noFill/>
        </p:spPr>
        <p:txBody>
          <a:bodyPr wrap="none" rtlCol="0" anchor="ctr">
            <a:spAutoFit/>
          </a:bodyPr>
          <a:lstStyle/>
          <a:p>
            <a:pPr algn="ctr"/>
            <a:r>
              <a:rPr lang="ar-SA" sz="1579" dirty="0">
                <a:solidFill>
                  <a:schemeClr val="bg1"/>
                </a:solidFill>
                <a:effectLst/>
              </a:rPr>
              <a:t>نص</a:t>
            </a:r>
            <a:endParaRPr lang="en-US" sz="1579" dirty="0">
              <a:solidFill>
                <a:schemeClr val="bg1"/>
              </a:solidFill>
              <a:effectLst/>
            </a:endParaRPr>
          </a:p>
        </p:txBody>
      </p:sp>
      <p:sp>
        <p:nvSpPr>
          <p:cNvPr id="5" name="Rectangle 4"/>
          <p:cNvSpPr/>
          <p:nvPr userDrawn="1"/>
        </p:nvSpPr>
        <p:spPr>
          <a:xfrm>
            <a:off x="0" y="3477010"/>
            <a:ext cx="10693400" cy="608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2020" rtl="0" eaLnBrk="1" fontAlgn="auto" latinLnBrk="0" hangingPunct="1">
              <a:lnSpc>
                <a:spcPct val="100000"/>
              </a:lnSpc>
              <a:spcBef>
                <a:spcPts val="0"/>
              </a:spcBef>
              <a:spcAft>
                <a:spcPts val="0"/>
              </a:spcAft>
              <a:buClrTx/>
              <a:buSzTx/>
              <a:buFontTx/>
              <a:buNone/>
              <a:tabLst/>
              <a:defRPr/>
            </a:pPr>
            <a:endParaRPr kumimoji="0" lang="en-US" sz="2456"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396115" y="3387428"/>
            <a:ext cx="5901172" cy="787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9"/>
          </a:p>
        </p:txBody>
      </p:sp>
      <p:sp>
        <p:nvSpPr>
          <p:cNvPr id="2" name="TextBox 1"/>
          <p:cNvSpPr txBox="1"/>
          <p:nvPr userDrawn="1"/>
        </p:nvSpPr>
        <p:spPr>
          <a:xfrm>
            <a:off x="5122927" y="6786514"/>
            <a:ext cx="447558" cy="335348"/>
          </a:xfrm>
          <a:prstGeom prst="rect">
            <a:avLst/>
          </a:prstGeom>
          <a:noFill/>
        </p:spPr>
        <p:txBody>
          <a:bodyPr wrap="none" rtlCol="0" anchor="ctr">
            <a:spAutoFit/>
          </a:bodyPr>
          <a:lstStyle/>
          <a:p>
            <a:pPr algn="ctr"/>
            <a:r>
              <a:rPr lang="ar-SA" sz="1579" dirty="0">
                <a:solidFill>
                  <a:srgbClr val="A5CD00"/>
                </a:solidFill>
              </a:rPr>
              <a:t>نص</a:t>
            </a:r>
            <a:endParaRPr lang="en-US" sz="1579" dirty="0">
              <a:solidFill>
                <a:srgbClr val="A5CD00"/>
              </a:solidFill>
            </a:endParaRPr>
          </a:p>
        </p:txBody>
      </p:sp>
    </p:spTree>
    <p:extLst>
      <p:ext uri="{BB962C8B-B14F-4D97-AF65-F5344CB8AC3E}">
        <p14:creationId xmlns:p14="http://schemas.microsoft.com/office/powerpoint/2010/main" val="3464857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477010"/>
            <a:ext cx="10693400" cy="608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2020" rtl="0" eaLnBrk="1" fontAlgn="auto" latinLnBrk="0" hangingPunct="1">
              <a:lnSpc>
                <a:spcPct val="100000"/>
              </a:lnSpc>
              <a:spcBef>
                <a:spcPts val="0"/>
              </a:spcBef>
              <a:spcAft>
                <a:spcPts val="0"/>
              </a:spcAft>
              <a:buClrTx/>
              <a:buSzTx/>
              <a:buFontTx/>
              <a:buNone/>
              <a:tabLst/>
              <a:defRPr/>
            </a:pPr>
            <a:endParaRPr kumimoji="0" lang="en-US" sz="2456"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396115" y="3387428"/>
            <a:ext cx="5901172" cy="787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9"/>
          </a:p>
        </p:txBody>
      </p:sp>
      <p:sp>
        <p:nvSpPr>
          <p:cNvPr id="2" name="TextBox 1"/>
          <p:cNvSpPr txBox="1"/>
          <p:nvPr userDrawn="1"/>
        </p:nvSpPr>
        <p:spPr>
          <a:xfrm>
            <a:off x="3616630" y="6786514"/>
            <a:ext cx="3460140" cy="335348"/>
          </a:xfrm>
          <a:prstGeom prst="rect">
            <a:avLst/>
          </a:prstGeom>
          <a:noFill/>
        </p:spPr>
        <p:txBody>
          <a:bodyPr wrap="square" rtlCol="0" anchor="ctr">
            <a:spAutoFit/>
          </a:bodyPr>
          <a:lstStyle/>
          <a:p>
            <a:pPr algn="ctr"/>
            <a:r>
              <a:rPr lang="ar-SA" sz="1579" dirty="0">
                <a:solidFill>
                  <a:srgbClr val="A5CD00"/>
                </a:solidFill>
              </a:rPr>
              <a:t>نص</a:t>
            </a:r>
            <a:endParaRPr lang="en-US" sz="1579" dirty="0">
              <a:solidFill>
                <a:srgbClr val="A5CD00"/>
              </a:solidFill>
            </a:endParaRPr>
          </a:p>
        </p:txBody>
      </p:sp>
      <p:grpSp>
        <p:nvGrpSpPr>
          <p:cNvPr id="8" name="Group 7"/>
          <p:cNvGrpSpPr/>
          <p:nvPr userDrawn="1"/>
        </p:nvGrpSpPr>
        <p:grpSpPr>
          <a:xfrm>
            <a:off x="5025137" y="2939734"/>
            <a:ext cx="906486" cy="335348"/>
            <a:chOff x="4205374" y="2665752"/>
            <a:chExt cx="1033523" cy="304094"/>
          </a:xfrm>
        </p:grpSpPr>
        <p:sp>
          <p:nvSpPr>
            <p:cNvPr id="9" name="TextBox 8"/>
            <p:cNvSpPr txBox="1"/>
            <p:nvPr userDrawn="1"/>
          </p:nvSpPr>
          <p:spPr>
            <a:xfrm>
              <a:off x="4205374" y="2665752"/>
              <a:ext cx="733255" cy="304094"/>
            </a:xfrm>
            <a:prstGeom prst="rect">
              <a:avLst/>
            </a:prstGeom>
            <a:noFill/>
          </p:spPr>
          <p:txBody>
            <a:bodyPr wrap="none" rtlCol="0" anchor="ctr">
              <a:spAutoFit/>
            </a:bodyPr>
            <a:lstStyle/>
            <a:p>
              <a:pPr algn="ctr"/>
              <a:r>
                <a:rPr lang="ar-SA" sz="1579" dirty="0">
                  <a:solidFill>
                    <a:schemeClr val="bg1"/>
                  </a:solidFill>
                  <a:effectLst/>
                </a:rPr>
                <a:t>تصميم</a:t>
              </a:r>
              <a:endParaRPr lang="en-US" sz="1579"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2020" rtl="0" eaLnBrk="1" fontAlgn="auto" latinLnBrk="0" hangingPunct="1">
                <a:lnSpc>
                  <a:spcPct val="100000"/>
                </a:lnSpc>
                <a:spcBef>
                  <a:spcPts val="0"/>
                </a:spcBef>
                <a:spcAft>
                  <a:spcPts val="0"/>
                </a:spcAft>
                <a:buClrTx/>
                <a:buSzTx/>
                <a:buFontTx/>
                <a:buNone/>
                <a:tabLst/>
                <a:defRPr/>
              </a:pPr>
              <a:endParaRPr kumimoji="0" lang="en-US" sz="1184"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994867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شريحة عنوان">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1315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2005" y="2349387"/>
            <a:ext cx="9089390" cy="1621111"/>
          </a:xfrm>
        </p:spPr>
        <p:txBody>
          <a:bodyPr/>
          <a:lstStyle/>
          <a:p>
            <a:r>
              <a:rPr lang="en-US"/>
              <a:t>Click to edit Master title style</a:t>
            </a:r>
          </a:p>
        </p:txBody>
      </p:sp>
      <p:sp>
        <p:nvSpPr>
          <p:cNvPr id="3" name="Subtitle 2"/>
          <p:cNvSpPr>
            <a:spLocks noGrp="1"/>
          </p:cNvSpPr>
          <p:nvPr>
            <p:ph type="subTitle" idx="1"/>
          </p:nvPr>
        </p:nvSpPr>
        <p:spPr>
          <a:xfrm>
            <a:off x="1604010" y="4285615"/>
            <a:ext cx="7485380" cy="1932728"/>
          </a:xfrm>
        </p:spPr>
        <p:txBody>
          <a:bodyPr/>
          <a:lstStyle>
            <a:lvl1pPr marL="0" indent="0" algn="ctr">
              <a:buNone/>
              <a:defRPr>
                <a:solidFill>
                  <a:schemeClr val="tx1">
                    <a:tint val="75000"/>
                  </a:schemeClr>
                </a:solidFill>
              </a:defRPr>
            </a:lvl1pPr>
            <a:lvl2pPr marL="534667" indent="0" algn="ctr">
              <a:buNone/>
              <a:defRPr>
                <a:solidFill>
                  <a:schemeClr val="tx1">
                    <a:tint val="75000"/>
                  </a:schemeClr>
                </a:solidFill>
              </a:defRPr>
            </a:lvl2pPr>
            <a:lvl3pPr marL="1069334" indent="0" algn="ctr">
              <a:buNone/>
              <a:defRPr>
                <a:solidFill>
                  <a:schemeClr val="tx1">
                    <a:tint val="75000"/>
                  </a:schemeClr>
                </a:solidFill>
              </a:defRPr>
            </a:lvl3pPr>
            <a:lvl4pPr marL="1604000" indent="0" algn="ctr">
              <a:buNone/>
              <a:defRPr>
                <a:solidFill>
                  <a:schemeClr val="tx1">
                    <a:tint val="75000"/>
                  </a:schemeClr>
                </a:solidFill>
              </a:defRPr>
            </a:lvl4pPr>
            <a:lvl5pPr marL="2138667" indent="0" algn="ctr">
              <a:buNone/>
              <a:defRPr>
                <a:solidFill>
                  <a:schemeClr val="tx1">
                    <a:tint val="75000"/>
                  </a:schemeClr>
                </a:solidFill>
              </a:defRPr>
            </a:lvl5pPr>
            <a:lvl6pPr marL="2673334" indent="0" algn="ctr">
              <a:buNone/>
              <a:defRPr>
                <a:solidFill>
                  <a:schemeClr val="tx1">
                    <a:tint val="75000"/>
                  </a:schemeClr>
                </a:solidFill>
              </a:defRPr>
            </a:lvl6pPr>
            <a:lvl7pPr marL="3208001" indent="0" algn="ctr">
              <a:buNone/>
              <a:defRPr>
                <a:solidFill>
                  <a:schemeClr val="tx1">
                    <a:tint val="75000"/>
                  </a:schemeClr>
                </a:solidFill>
              </a:defRPr>
            </a:lvl7pPr>
            <a:lvl8pPr marL="3742667" indent="0" algn="ctr">
              <a:buNone/>
              <a:defRPr>
                <a:solidFill>
                  <a:schemeClr val="tx1">
                    <a:tint val="75000"/>
                  </a:schemeClr>
                </a:solidFill>
              </a:defRPr>
            </a:lvl8pPr>
            <a:lvl9pPr marL="427733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C880C6-0AE5-4A1D-9357-C14F0463DF35}"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54BD4-8B9C-4AD2-A7A9-2BF32AF27ED1}" type="slidenum">
              <a:rPr lang="en-US" smtClean="0"/>
              <a:pPr/>
              <a:t>‹#›</a:t>
            </a:fld>
            <a:endParaRPr lang="en-US"/>
          </a:p>
        </p:txBody>
      </p:sp>
    </p:spTree>
    <p:extLst>
      <p:ext uri="{BB962C8B-B14F-4D97-AF65-F5344CB8AC3E}">
        <p14:creationId xmlns:p14="http://schemas.microsoft.com/office/powerpoint/2010/main" val="237204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C880C6-0AE5-4A1D-9357-C14F0463DF35}"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54BD4-8B9C-4AD2-A7A9-2BF32AF27ED1}" type="slidenum">
              <a:rPr lang="en-US" smtClean="0"/>
              <a:pPr/>
              <a:t>‹#›</a:t>
            </a:fld>
            <a:endParaRPr lang="en-US"/>
          </a:p>
        </p:txBody>
      </p:sp>
    </p:spTree>
    <p:extLst>
      <p:ext uri="{BB962C8B-B14F-4D97-AF65-F5344CB8AC3E}">
        <p14:creationId xmlns:p14="http://schemas.microsoft.com/office/powerpoint/2010/main" val="32747462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880C6-0AE5-4A1D-9357-C14F0463DF35}" type="datetimeFigureOut">
              <a:rPr lang="en-US" smtClean="0"/>
              <a:pPr/>
              <a:t>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854BD4-8B9C-4AD2-A7A9-2BF32AF27ED1}" type="slidenum">
              <a:rPr lang="en-US" smtClean="0"/>
              <a:pPr/>
              <a:t>‹#›</a:t>
            </a:fld>
            <a:endParaRPr lang="en-US"/>
          </a:p>
        </p:txBody>
      </p:sp>
    </p:spTree>
    <p:extLst>
      <p:ext uri="{BB962C8B-B14F-4D97-AF65-F5344CB8AC3E}">
        <p14:creationId xmlns:p14="http://schemas.microsoft.com/office/powerpoint/2010/main" val="4031260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88816" y="3887305"/>
            <a:ext cx="6104584" cy="1588176"/>
          </a:xfrm>
          <a:prstGeom prst="rect">
            <a:avLst/>
          </a:prstGeom>
        </p:spPr>
        <p:txBody>
          <a:bodyPr anchor="ctr"/>
          <a:lstStyle>
            <a:lvl1pPr marL="0" indent="0" algn="l">
              <a:lnSpc>
                <a:spcPct val="100000"/>
              </a:lnSpc>
              <a:buNone/>
              <a:defRPr sz="4210" b="1" baseline="0">
                <a:solidFill>
                  <a:schemeClr val="tx1">
                    <a:lumMod val="75000"/>
                    <a:lumOff val="25000"/>
                  </a:schemeClr>
                </a:solidFill>
                <a:latin typeface="+mj-lt"/>
                <a:cs typeface="Arial" pitchFamily="34" charset="0"/>
              </a:defRPr>
            </a:lvl1pPr>
          </a:lstStyle>
          <a:p>
            <a:pPr lvl="0"/>
            <a:r>
              <a:rPr lang="en-US" altLang="ko-KR" sz="421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4588816" y="5475481"/>
            <a:ext cx="6104411" cy="741149"/>
          </a:xfrm>
          <a:prstGeom prst="rect">
            <a:avLst/>
          </a:prstGeom>
        </p:spPr>
        <p:txBody>
          <a:bodyPr anchor="ctr"/>
          <a:lstStyle>
            <a:lvl1pPr marL="0" indent="0" algn="l">
              <a:lnSpc>
                <a:spcPct val="100000"/>
              </a:lnSpc>
              <a:buNone/>
              <a:defRPr sz="1638"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9478123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6667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927805" y="3279482"/>
            <a:ext cx="5765595" cy="696332"/>
          </a:xfrm>
          <a:prstGeom prst="rect">
            <a:avLst/>
          </a:prstGeom>
        </p:spPr>
        <p:txBody>
          <a:bodyPr anchor="ctr"/>
          <a:lstStyle>
            <a:lvl1pPr marL="0" indent="0" algn="l">
              <a:buNone/>
              <a:defRPr sz="421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927805" y="3975814"/>
            <a:ext cx="5765595" cy="423514"/>
          </a:xfrm>
          <a:prstGeom prst="rect">
            <a:avLst/>
          </a:prstGeom>
        </p:spPr>
        <p:txBody>
          <a:bodyPr anchor="ctr"/>
          <a:lstStyle>
            <a:lvl1pPr marL="0" indent="0" algn="l">
              <a:buNone/>
              <a:defRPr sz="1638"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62512" y="5369603"/>
            <a:ext cx="1185694" cy="14946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73026" y="1397939"/>
            <a:ext cx="757884" cy="955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5185" y="617288"/>
            <a:ext cx="517061" cy="6517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472959" y="2616083"/>
            <a:ext cx="421046" cy="53074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304651" y="1875616"/>
            <a:ext cx="3023781" cy="3811620"/>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967703" y="5262175"/>
            <a:ext cx="1725697" cy="23413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9488468" y="67087"/>
            <a:ext cx="1293676" cy="111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5029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3325676" y="554510"/>
            <a:ext cx="4042049" cy="5095196"/>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p>
          </p:txBody>
        </p:sp>
      </p:grpSp>
      <p:sp>
        <p:nvSpPr>
          <p:cNvPr id="7" name="Text Placeholder 9"/>
          <p:cNvSpPr>
            <a:spLocks noGrp="1"/>
          </p:cNvSpPr>
          <p:nvPr>
            <p:ph type="body" sz="quarter" idx="10" hasCustomPrompt="1"/>
          </p:nvPr>
        </p:nvSpPr>
        <p:spPr>
          <a:xfrm>
            <a:off x="3308473" y="5631217"/>
            <a:ext cx="4042049" cy="847026"/>
          </a:xfrm>
          <a:prstGeom prst="rect">
            <a:avLst/>
          </a:prstGeom>
        </p:spPr>
        <p:txBody>
          <a:bodyPr anchor="ctr"/>
          <a:lstStyle>
            <a:lvl1pPr marL="0" indent="0" algn="ctr">
              <a:buNone/>
              <a:defRPr sz="4210" b="1" baseline="0">
                <a:solidFill>
                  <a:schemeClr val="tx1">
                    <a:lumMod val="75000"/>
                    <a:lumOff val="25000"/>
                  </a:schemeClr>
                </a:solidFill>
                <a:latin typeface="+mj-lt"/>
                <a:cs typeface="Arial" pitchFamily="34" charset="0"/>
              </a:defRPr>
            </a:lvl1pPr>
          </a:lstStyle>
          <a:p>
            <a:pPr lvl="0"/>
            <a:r>
              <a:rPr lang="en-US" altLang="ko-KR" dirty="0"/>
              <a:t>Welcome!!</a:t>
            </a:r>
          </a:p>
        </p:txBody>
      </p:sp>
      <p:sp>
        <p:nvSpPr>
          <p:cNvPr id="8" name="Text Placeholder 9"/>
          <p:cNvSpPr>
            <a:spLocks noGrp="1"/>
          </p:cNvSpPr>
          <p:nvPr>
            <p:ph type="body" sz="quarter" idx="11" hasCustomPrompt="1"/>
          </p:nvPr>
        </p:nvSpPr>
        <p:spPr>
          <a:xfrm>
            <a:off x="3308300" y="6534264"/>
            <a:ext cx="4042049" cy="423514"/>
          </a:xfrm>
          <a:prstGeom prst="rect">
            <a:avLst/>
          </a:prstGeom>
        </p:spPr>
        <p:txBody>
          <a:bodyPr anchor="ctr"/>
          <a:lstStyle>
            <a:lvl1pPr marL="0" indent="0" algn="ctr">
              <a:buNone/>
              <a:defRPr sz="1638"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4939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8202890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560"/>
            <a:ext cx="10693400" cy="847027"/>
          </a:xfrm>
          <a:prstGeom prst="rect">
            <a:avLst/>
          </a:prstGeom>
        </p:spPr>
        <p:txBody>
          <a:bodyPr anchor="ctr"/>
          <a:lstStyle>
            <a:lvl1pPr marL="0" indent="0" algn="ctr">
              <a:buNone/>
              <a:defRPr sz="421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028587"/>
            <a:ext cx="10693400" cy="423514"/>
          </a:xfrm>
          <a:prstGeom prst="rect">
            <a:avLst/>
          </a:prstGeom>
        </p:spPr>
        <p:txBody>
          <a:bodyPr anchor="ctr"/>
          <a:lstStyle>
            <a:lvl1pPr marL="0" indent="0" algn="ctr">
              <a:buNone/>
              <a:defRPr sz="1638"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965140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009895" y="2352331"/>
            <a:ext cx="1684000" cy="2117333"/>
          </a:xfrm>
          <a:prstGeom prst="ellipse">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6" name="Picture Placeholder 2"/>
          <p:cNvSpPr>
            <a:spLocks noGrp="1"/>
          </p:cNvSpPr>
          <p:nvPr>
            <p:ph type="pic" idx="12" hasCustomPrompt="1"/>
          </p:nvPr>
        </p:nvSpPr>
        <p:spPr>
          <a:xfrm>
            <a:off x="3323714" y="2348732"/>
            <a:ext cx="1684000" cy="2117333"/>
          </a:xfrm>
          <a:prstGeom prst="ellipse">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7" name="Picture Placeholder 2"/>
          <p:cNvSpPr>
            <a:spLocks noGrp="1"/>
          </p:cNvSpPr>
          <p:nvPr>
            <p:ph type="pic" idx="13" hasCustomPrompt="1"/>
          </p:nvPr>
        </p:nvSpPr>
        <p:spPr>
          <a:xfrm>
            <a:off x="5653952" y="2348732"/>
            <a:ext cx="1684000" cy="2117333"/>
          </a:xfrm>
          <a:prstGeom prst="ellipse">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8" name="Picture Placeholder 2"/>
          <p:cNvSpPr>
            <a:spLocks noGrp="1"/>
          </p:cNvSpPr>
          <p:nvPr>
            <p:ph type="pic" idx="14" hasCustomPrompt="1"/>
          </p:nvPr>
        </p:nvSpPr>
        <p:spPr>
          <a:xfrm>
            <a:off x="7983810" y="2352331"/>
            <a:ext cx="1684000" cy="2117333"/>
          </a:xfrm>
          <a:prstGeom prst="ellipse">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2" name="Block Arc 1"/>
          <p:cNvSpPr/>
          <p:nvPr userDrawn="1"/>
        </p:nvSpPr>
        <p:spPr>
          <a:xfrm>
            <a:off x="799395" y="2087664"/>
            <a:ext cx="2105000" cy="2646667"/>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solidFill>
                <a:schemeClr val="tx1"/>
              </a:solidFill>
            </a:endParaRPr>
          </a:p>
        </p:txBody>
      </p:sp>
      <p:sp>
        <p:nvSpPr>
          <p:cNvPr id="12" name="Block Arc 11"/>
          <p:cNvSpPr/>
          <p:nvPr userDrawn="1"/>
        </p:nvSpPr>
        <p:spPr>
          <a:xfrm>
            <a:off x="3124033" y="2087664"/>
            <a:ext cx="2105000" cy="2646667"/>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dirty="0">
              <a:solidFill>
                <a:schemeClr val="tx1"/>
              </a:solidFill>
            </a:endParaRPr>
          </a:p>
        </p:txBody>
      </p:sp>
      <p:sp>
        <p:nvSpPr>
          <p:cNvPr id="13" name="Block Arc 12"/>
          <p:cNvSpPr/>
          <p:nvPr userDrawn="1"/>
        </p:nvSpPr>
        <p:spPr>
          <a:xfrm>
            <a:off x="5448671" y="2087664"/>
            <a:ext cx="2105000" cy="2646667"/>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solidFill>
                <a:schemeClr val="tx1"/>
              </a:solidFill>
            </a:endParaRPr>
          </a:p>
        </p:txBody>
      </p:sp>
      <p:sp>
        <p:nvSpPr>
          <p:cNvPr id="14" name="Block Arc 13"/>
          <p:cNvSpPr/>
          <p:nvPr userDrawn="1"/>
        </p:nvSpPr>
        <p:spPr>
          <a:xfrm>
            <a:off x="7773310" y="2087664"/>
            <a:ext cx="2105000" cy="2646667"/>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solidFill>
                <a:schemeClr val="tx1"/>
              </a:solidFill>
            </a:endParaRPr>
          </a:p>
        </p:txBody>
      </p:sp>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81560"/>
            <a:ext cx="10693400" cy="847027"/>
          </a:xfrm>
          <a:prstGeom prst="rect">
            <a:avLst/>
          </a:prstGeom>
        </p:spPr>
        <p:txBody>
          <a:bodyPr anchor="ctr"/>
          <a:lstStyle>
            <a:lvl1pPr marL="0" indent="0" algn="ctr">
              <a:buNone/>
              <a:defRPr sz="421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1028587"/>
            <a:ext cx="10693400" cy="423514"/>
          </a:xfrm>
          <a:prstGeom prst="rect">
            <a:avLst/>
          </a:prstGeom>
        </p:spPr>
        <p:txBody>
          <a:bodyPr anchor="ctr"/>
          <a:lstStyle>
            <a:lvl1pPr marL="0" indent="0" algn="ctr">
              <a:buNone/>
              <a:defRPr sz="1638"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04234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33452" y="1875615"/>
            <a:ext cx="3419166" cy="37033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2873" y="1875615"/>
            <a:ext cx="3419166" cy="3703303"/>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850828" y="2020887"/>
            <a:ext cx="3157500" cy="2330292"/>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5" name="Picture Placeholder 2"/>
          <p:cNvSpPr>
            <a:spLocks noGrp="1"/>
          </p:cNvSpPr>
          <p:nvPr>
            <p:ph type="pic" idx="12" hasCustomPrompt="1"/>
          </p:nvPr>
        </p:nvSpPr>
        <p:spPr>
          <a:xfrm>
            <a:off x="5637850" y="2020887"/>
            <a:ext cx="3199600" cy="2330292"/>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8" name="Text Placeholder 9">
            <a:extLst>
              <a:ext uri="{FF2B5EF4-FFF2-40B4-BE49-F238E27FC236}">
                <a16:creationId xmlns:a16="http://schemas.microsoft.com/office/drawing/2014/main" id="{2F3CBFE9-6225-4EAB-9415-3558F6BE9A6F}"/>
              </a:ext>
            </a:extLst>
          </p:cNvPr>
          <p:cNvSpPr>
            <a:spLocks noGrp="1"/>
          </p:cNvSpPr>
          <p:nvPr>
            <p:ph type="body" sz="quarter" idx="10" hasCustomPrompt="1"/>
          </p:nvPr>
        </p:nvSpPr>
        <p:spPr>
          <a:xfrm>
            <a:off x="0" y="181560"/>
            <a:ext cx="10693400" cy="847027"/>
          </a:xfrm>
          <a:prstGeom prst="rect">
            <a:avLst/>
          </a:prstGeom>
        </p:spPr>
        <p:txBody>
          <a:bodyPr anchor="ctr"/>
          <a:lstStyle>
            <a:lvl1pPr marL="0" indent="0" algn="ctr">
              <a:buNone/>
              <a:defRPr sz="421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9E9189EF-3C10-45A2-8749-4187192ACEC2}"/>
              </a:ext>
            </a:extLst>
          </p:cNvPr>
          <p:cNvSpPr>
            <a:spLocks noGrp="1"/>
          </p:cNvSpPr>
          <p:nvPr>
            <p:ph type="body" sz="quarter" idx="11" hasCustomPrompt="1"/>
          </p:nvPr>
        </p:nvSpPr>
        <p:spPr>
          <a:xfrm>
            <a:off x="0" y="1028587"/>
            <a:ext cx="10693400" cy="423514"/>
          </a:xfrm>
          <a:prstGeom prst="rect">
            <a:avLst/>
          </a:prstGeom>
        </p:spPr>
        <p:txBody>
          <a:bodyPr anchor="ctr"/>
          <a:lstStyle>
            <a:lvl1pPr marL="0" indent="0" algn="ctr">
              <a:buNone/>
              <a:defRPr sz="1638"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441266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578304" cy="3228933"/>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6" name="Picture Placeholder 2"/>
          <p:cNvSpPr>
            <a:spLocks noGrp="1"/>
          </p:cNvSpPr>
          <p:nvPr>
            <p:ph type="pic" idx="14" hasCustomPrompt="1"/>
          </p:nvPr>
        </p:nvSpPr>
        <p:spPr>
          <a:xfrm>
            <a:off x="7114900" y="4333917"/>
            <a:ext cx="3578500" cy="3228933"/>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Tree>
    <p:extLst>
      <p:ext uri="{BB962C8B-B14F-4D97-AF65-F5344CB8AC3E}">
        <p14:creationId xmlns:p14="http://schemas.microsoft.com/office/powerpoint/2010/main" val="15731169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3329539" y="1734662"/>
            <a:ext cx="3977940" cy="5001559"/>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8694" y="1586538"/>
            <a:ext cx="3944920" cy="600651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170624" y="1789666"/>
            <a:ext cx="2275113" cy="4418676"/>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9" name="Text Placeholder 9">
            <a:extLst>
              <a:ext uri="{FF2B5EF4-FFF2-40B4-BE49-F238E27FC236}">
                <a16:creationId xmlns:a16="http://schemas.microsoft.com/office/drawing/2014/main" id="{9B4F25E9-AA8C-4BD3-BF1F-56D20DF8DD5E}"/>
              </a:ext>
            </a:extLst>
          </p:cNvPr>
          <p:cNvSpPr>
            <a:spLocks noGrp="1"/>
          </p:cNvSpPr>
          <p:nvPr>
            <p:ph type="body" sz="quarter" idx="10" hasCustomPrompt="1"/>
          </p:nvPr>
        </p:nvSpPr>
        <p:spPr>
          <a:xfrm>
            <a:off x="0" y="181560"/>
            <a:ext cx="10693400" cy="847027"/>
          </a:xfrm>
          <a:prstGeom prst="rect">
            <a:avLst/>
          </a:prstGeom>
        </p:spPr>
        <p:txBody>
          <a:bodyPr anchor="ctr"/>
          <a:lstStyle>
            <a:lvl1pPr marL="0" indent="0" algn="ctr">
              <a:buNone/>
              <a:defRPr sz="421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a:extLst>
              <a:ext uri="{FF2B5EF4-FFF2-40B4-BE49-F238E27FC236}">
                <a16:creationId xmlns:a16="http://schemas.microsoft.com/office/drawing/2014/main" id="{840BDE80-4E1C-47DE-8168-381888FDC3F5}"/>
              </a:ext>
            </a:extLst>
          </p:cNvPr>
          <p:cNvSpPr>
            <a:spLocks noGrp="1"/>
          </p:cNvSpPr>
          <p:nvPr>
            <p:ph type="body" sz="quarter" idx="11" hasCustomPrompt="1"/>
          </p:nvPr>
        </p:nvSpPr>
        <p:spPr>
          <a:xfrm>
            <a:off x="0" y="1028587"/>
            <a:ext cx="10693400" cy="423514"/>
          </a:xfrm>
          <a:prstGeom prst="rect">
            <a:avLst/>
          </a:prstGeom>
        </p:spPr>
        <p:txBody>
          <a:bodyPr anchor="ctr"/>
          <a:lstStyle>
            <a:lvl1pPr marL="0" indent="0" algn="ctr">
              <a:buNone/>
              <a:defRPr sz="1638"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5631468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639352" y="1723178"/>
            <a:ext cx="2273400" cy="1534490"/>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ea typeface="+mj-ea"/>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err="1"/>
              <a:t>cncerc</a:t>
            </a:r>
            <a:r>
              <a:rPr lang="en-US" altLang="ko-KR" dirty="0"/>
              <a:t> Your </a:t>
            </a:r>
            <a:r>
              <a:rPr lang="en-US" altLang="ko-KR" dirty="0" err="1"/>
              <a:t>cmace</a:t>
            </a:r>
            <a:endParaRPr lang="ko-KR" altLang="en-US" dirty="0"/>
          </a:p>
        </p:txBody>
      </p:sp>
      <p:sp>
        <p:nvSpPr>
          <p:cNvPr id="3" name="Picture Placeholder 2"/>
          <p:cNvSpPr>
            <a:spLocks noGrp="1"/>
          </p:cNvSpPr>
          <p:nvPr>
            <p:ph type="pic" idx="10" hasCustomPrompt="1"/>
          </p:nvPr>
        </p:nvSpPr>
        <p:spPr>
          <a:xfrm>
            <a:off x="638959" y="4208445"/>
            <a:ext cx="2273400" cy="1799933"/>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ea typeface="+mj-ea"/>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err="1"/>
              <a:t>cncerc</a:t>
            </a:r>
            <a:r>
              <a:rPr lang="en-US" altLang="ko-KR" dirty="0"/>
              <a:t> Your </a:t>
            </a:r>
            <a:r>
              <a:rPr lang="en-US" altLang="ko-KR" dirty="0" err="1"/>
              <a:t>cmace</a:t>
            </a:r>
            <a:endParaRPr lang="ko-KR" altLang="en-US" dirty="0"/>
          </a:p>
        </p:txBody>
      </p:sp>
      <p:sp>
        <p:nvSpPr>
          <p:cNvPr id="4" name="Rectangle 3"/>
          <p:cNvSpPr/>
          <p:nvPr userDrawn="1"/>
        </p:nvSpPr>
        <p:spPr>
          <a:xfrm>
            <a:off x="638959" y="3260116"/>
            <a:ext cx="2273400" cy="7806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p>
        </p:txBody>
      </p:sp>
      <p:sp>
        <p:nvSpPr>
          <p:cNvPr id="5" name="Rectangle 4"/>
          <p:cNvSpPr/>
          <p:nvPr userDrawn="1"/>
        </p:nvSpPr>
        <p:spPr>
          <a:xfrm>
            <a:off x="638566" y="6007792"/>
            <a:ext cx="2273400" cy="780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p>
        </p:txBody>
      </p:sp>
      <p:sp>
        <p:nvSpPr>
          <p:cNvPr id="6" name="Picture Placeholder 2"/>
          <p:cNvSpPr>
            <a:spLocks noGrp="1"/>
          </p:cNvSpPr>
          <p:nvPr>
            <p:ph type="pic" idx="11" hasCustomPrompt="1"/>
          </p:nvPr>
        </p:nvSpPr>
        <p:spPr>
          <a:xfrm>
            <a:off x="3021034" y="1723178"/>
            <a:ext cx="2273400" cy="1534490"/>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ea typeface="+mj-ea"/>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err="1"/>
              <a:t>cncerc</a:t>
            </a:r>
            <a:r>
              <a:rPr lang="en-US" altLang="ko-KR" dirty="0"/>
              <a:t> Your </a:t>
            </a:r>
            <a:r>
              <a:rPr lang="en-US" altLang="ko-KR" dirty="0" err="1"/>
              <a:t>cmace</a:t>
            </a:r>
            <a:endParaRPr lang="ko-KR" altLang="en-US" dirty="0"/>
          </a:p>
        </p:txBody>
      </p:sp>
      <p:sp>
        <p:nvSpPr>
          <p:cNvPr id="7" name="Picture Placeholder 2"/>
          <p:cNvSpPr>
            <a:spLocks noGrp="1"/>
          </p:cNvSpPr>
          <p:nvPr>
            <p:ph type="pic" idx="12" hasCustomPrompt="1"/>
          </p:nvPr>
        </p:nvSpPr>
        <p:spPr>
          <a:xfrm>
            <a:off x="3020641" y="4208445"/>
            <a:ext cx="2273400" cy="1799933"/>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ea typeface="+mj-ea"/>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err="1"/>
              <a:t>cncerc</a:t>
            </a:r>
            <a:r>
              <a:rPr lang="en-US" altLang="ko-KR" dirty="0"/>
              <a:t> Your </a:t>
            </a:r>
            <a:r>
              <a:rPr lang="en-US" altLang="ko-KR" dirty="0" err="1"/>
              <a:t>cmace</a:t>
            </a:r>
            <a:endParaRPr lang="ko-KR" altLang="en-US" dirty="0"/>
          </a:p>
        </p:txBody>
      </p:sp>
      <p:sp>
        <p:nvSpPr>
          <p:cNvPr id="8" name="Rectangle 7"/>
          <p:cNvSpPr/>
          <p:nvPr userDrawn="1"/>
        </p:nvSpPr>
        <p:spPr>
          <a:xfrm>
            <a:off x="3020641" y="3260116"/>
            <a:ext cx="2273400" cy="7806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p>
        </p:txBody>
      </p:sp>
      <p:sp>
        <p:nvSpPr>
          <p:cNvPr id="9" name="Rectangle 8"/>
          <p:cNvSpPr/>
          <p:nvPr userDrawn="1"/>
        </p:nvSpPr>
        <p:spPr>
          <a:xfrm>
            <a:off x="3020248" y="6007792"/>
            <a:ext cx="2273400" cy="7806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p>
        </p:txBody>
      </p:sp>
      <p:sp>
        <p:nvSpPr>
          <p:cNvPr id="10" name="Picture Placeholder 2"/>
          <p:cNvSpPr>
            <a:spLocks noGrp="1"/>
          </p:cNvSpPr>
          <p:nvPr>
            <p:ph type="pic" idx="13" hasCustomPrompt="1"/>
          </p:nvPr>
        </p:nvSpPr>
        <p:spPr>
          <a:xfrm>
            <a:off x="5402717" y="1723178"/>
            <a:ext cx="2273400" cy="1534490"/>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ea typeface="+mj-ea"/>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err="1"/>
              <a:t>cncerc</a:t>
            </a:r>
            <a:r>
              <a:rPr lang="en-US" altLang="ko-KR" dirty="0"/>
              <a:t> Your </a:t>
            </a:r>
            <a:r>
              <a:rPr lang="en-US" altLang="ko-KR" dirty="0" err="1"/>
              <a:t>cmace</a:t>
            </a:r>
            <a:endParaRPr lang="ko-KR" altLang="en-US" dirty="0"/>
          </a:p>
        </p:txBody>
      </p:sp>
      <p:sp>
        <p:nvSpPr>
          <p:cNvPr id="11" name="Picture Placeholder 2"/>
          <p:cNvSpPr>
            <a:spLocks noGrp="1"/>
          </p:cNvSpPr>
          <p:nvPr>
            <p:ph type="pic" idx="14" hasCustomPrompt="1"/>
          </p:nvPr>
        </p:nvSpPr>
        <p:spPr>
          <a:xfrm>
            <a:off x="5402324" y="4208445"/>
            <a:ext cx="2273400" cy="1799933"/>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ea typeface="+mj-ea"/>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err="1"/>
              <a:t>cncerc</a:t>
            </a:r>
            <a:r>
              <a:rPr lang="en-US" altLang="ko-KR" dirty="0"/>
              <a:t> Your </a:t>
            </a:r>
            <a:r>
              <a:rPr lang="en-US" altLang="ko-KR" dirty="0" err="1"/>
              <a:t>cmace</a:t>
            </a:r>
            <a:endParaRPr lang="ko-KR" altLang="en-US" dirty="0"/>
          </a:p>
        </p:txBody>
      </p:sp>
      <p:sp>
        <p:nvSpPr>
          <p:cNvPr id="12" name="Rectangle 11"/>
          <p:cNvSpPr/>
          <p:nvPr userDrawn="1"/>
        </p:nvSpPr>
        <p:spPr>
          <a:xfrm>
            <a:off x="5402324" y="3260116"/>
            <a:ext cx="2273400" cy="7806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p>
        </p:txBody>
      </p:sp>
      <p:sp>
        <p:nvSpPr>
          <p:cNvPr id="13" name="Rectangle 12"/>
          <p:cNvSpPr/>
          <p:nvPr userDrawn="1"/>
        </p:nvSpPr>
        <p:spPr>
          <a:xfrm>
            <a:off x="5401931" y="6007792"/>
            <a:ext cx="2273400" cy="7806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p>
        </p:txBody>
      </p:sp>
      <p:sp>
        <p:nvSpPr>
          <p:cNvPr id="14" name="Picture Placeholder 2"/>
          <p:cNvSpPr>
            <a:spLocks noGrp="1"/>
          </p:cNvSpPr>
          <p:nvPr>
            <p:ph type="pic" idx="15" hasCustomPrompt="1"/>
          </p:nvPr>
        </p:nvSpPr>
        <p:spPr>
          <a:xfrm>
            <a:off x="7784400" y="1723178"/>
            <a:ext cx="2273400" cy="1534490"/>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ea typeface="+mj-ea"/>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err="1"/>
              <a:t>cncerc</a:t>
            </a:r>
            <a:r>
              <a:rPr lang="en-US" altLang="ko-KR" dirty="0"/>
              <a:t> Your </a:t>
            </a:r>
            <a:r>
              <a:rPr lang="en-US" altLang="ko-KR" dirty="0" err="1"/>
              <a:t>cmace</a:t>
            </a:r>
            <a:endParaRPr lang="ko-KR" altLang="en-US" dirty="0"/>
          </a:p>
        </p:txBody>
      </p:sp>
      <p:sp>
        <p:nvSpPr>
          <p:cNvPr id="15" name="Picture Placeholder 2"/>
          <p:cNvSpPr>
            <a:spLocks noGrp="1"/>
          </p:cNvSpPr>
          <p:nvPr>
            <p:ph type="pic" idx="16" hasCustomPrompt="1"/>
          </p:nvPr>
        </p:nvSpPr>
        <p:spPr>
          <a:xfrm>
            <a:off x="7784007" y="4208445"/>
            <a:ext cx="2273400" cy="1799933"/>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ea typeface="+mj-ea"/>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err="1"/>
              <a:t>cncerc</a:t>
            </a:r>
            <a:r>
              <a:rPr lang="en-US" altLang="ko-KR" dirty="0"/>
              <a:t> Your </a:t>
            </a:r>
            <a:r>
              <a:rPr lang="en-US" altLang="ko-KR" dirty="0" err="1"/>
              <a:t>cmace</a:t>
            </a:r>
            <a:endParaRPr lang="ko-KR" altLang="en-US" dirty="0"/>
          </a:p>
        </p:txBody>
      </p:sp>
      <p:sp>
        <p:nvSpPr>
          <p:cNvPr id="16" name="Rectangle 15"/>
          <p:cNvSpPr/>
          <p:nvPr userDrawn="1"/>
        </p:nvSpPr>
        <p:spPr>
          <a:xfrm>
            <a:off x="7784007" y="3260116"/>
            <a:ext cx="2273400" cy="780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p>
        </p:txBody>
      </p:sp>
      <p:sp>
        <p:nvSpPr>
          <p:cNvPr id="17" name="Rectangle 16"/>
          <p:cNvSpPr/>
          <p:nvPr userDrawn="1"/>
        </p:nvSpPr>
        <p:spPr>
          <a:xfrm>
            <a:off x="7783614" y="6007792"/>
            <a:ext cx="2273400" cy="7806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2105"/>
          </a:p>
        </p:txBody>
      </p:sp>
    </p:spTree>
    <p:extLst>
      <p:ext uri="{BB962C8B-B14F-4D97-AF65-F5344CB8AC3E}">
        <p14:creationId xmlns:p14="http://schemas.microsoft.com/office/powerpoint/2010/main" val="21326667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10693400" cy="4099060"/>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err="1"/>
              <a:t>cncerc</a:t>
            </a:r>
            <a:r>
              <a:rPr lang="en-US" altLang="ko-KR" dirty="0"/>
              <a:t> Your </a:t>
            </a:r>
            <a:r>
              <a:rPr lang="en-US" altLang="ko-KR" dirty="0" err="1"/>
              <a:t>cmace</a:t>
            </a:r>
            <a:endParaRPr lang="ko-KR" altLang="en-US" dirty="0"/>
          </a:p>
        </p:txBody>
      </p:sp>
    </p:spTree>
    <p:extLst>
      <p:ext uri="{BB962C8B-B14F-4D97-AF65-F5344CB8AC3E}">
        <p14:creationId xmlns:p14="http://schemas.microsoft.com/office/powerpoint/2010/main" val="15153649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241466" y="2065524"/>
            <a:ext cx="7451934" cy="4446894"/>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81560"/>
            <a:ext cx="10693400" cy="847027"/>
          </a:xfrm>
          <a:prstGeom prst="rect">
            <a:avLst/>
          </a:prstGeom>
        </p:spPr>
        <p:txBody>
          <a:bodyPr anchor="ctr"/>
          <a:lstStyle>
            <a:lvl1pPr marL="0" indent="0" algn="ctr">
              <a:buNone/>
              <a:defRPr sz="421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1028587"/>
            <a:ext cx="10693400" cy="423514"/>
          </a:xfrm>
          <a:prstGeom prst="rect">
            <a:avLst/>
          </a:prstGeom>
        </p:spPr>
        <p:txBody>
          <a:bodyPr anchor="ctr"/>
          <a:lstStyle>
            <a:lvl1pPr marL="0" indent="0" algn="ctr">
              <a:buNone/>
              <a:defRPr sz="1638"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384942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126259" y="0"/>
            <a:ext cx="2483582" cy="4734331"/>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
        <p:nvSpPr>
          <p:cNvPr id="7" name="Picture Placeholder 2"/>
          <p:cNvSpPr>
            <a:spLocks noGrp="1"/>
          </p:cNvSpPr>
          <p:nvPr>
            <p:ph type="pic" idx="10" hasCustomPrompt="1"/>
          </p:nvPr>
        </p:nvSpPr>
        <p:spPr>
          <a:xfrm>
            <a:off x="8209819" y="2828519"/>
            <a:ext cx="2483582" cy="4734331"/>
          </a:xfrm>
          <a:prstGeom prst="rect">
            <a:avLst/>
          </a:prstGeom>
          <a:solidFill>
            <a:schemeClr val="bg1">
              <a:lumMod val="95000"/>
            </a:schemeClr>
          </a:solidFill>
        </p:spPr>
        <p:txBody>
          <a:bodyPr anchor="ctr"/>
          <a:lstStyle>
            <a:lvl1pPr marL="0" indent="0" algn="ctr">
              <a:buNone/>
              <a:defRPr sz="1403" baseline="0">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a:t>
            </a:r>
            <a:endParaRPr lang="ko-KR" altLang="en-US" dirty="0"/>
          </a:p>
        </p:txBody>
      </p:sp>
    </p:spTree>
    <p:extLst>
      <p:ext uri="{BB962C8B-B14F-4D97-AF65-F5344CB8AC3E}">
        <p14:creationId xmlns:p14="http://schemas.microsoft.com/office/powerpoint/2010/main" val="38515233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839496" y="1875614"/>
            <a:ext cx="2863438" cy="2976109"/>
          </a:xfrm>
          <a:prstGeom prst="rect">
            <a:avLst/>
          </a:prstGeom>
          <a:solidFill>
            <a:schemeClr val="bg1">
              <a:lumMod val="95000"/>
            </a:schemeClr>
          </a:solidFill>
          <a:ln w="12700">
            <a:noFill/>
          </a:ln>
        </p:spPr>
        <p:txBody>
          <a:bodyPr anchor="ctr"/>
          <a:lstStyle>
            <a:lvl1pPr marL="0" indent="0" algn="ctr">
              <a:buNone/>
              <a:defRPr sz="1403">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 </a:t>
            </a:r>
            <a:endParaRPr lang="ko-KR" altLang="en-US" dirty="0"/>
          </a:p>
        </p:txBody>
      </p:sp>
      <p:sp>
        <p:nvSpPr>
          <p:cNvPr id="3" name="Picture Placeholder 2"/>
          <p:cNvSpPr>
            <a:spLocks noGrp="1"/>
          </p:cNvSpPr>
          <p:nvPr>
            <p:ph type="pic" idx="11" hasCustomPrompt="1"/>
          </p:nvPr>
        </p:nvSpPr>
        <p:spPr>
          <a:xfrm>
            <a:off x="3905409" y="1875614"/>
            <a:ext cx="2863119" cy="2976109"/>
          </a:xfrm>
          <a:prstGeom prst="rect">
            <a:avLst/>
          </a:prstGeom>
          <a:solidFill>
            <a:schemeClr val="bg1">
              <a:lumMod val="95000"/>
            </a:schemeClr>
          </a:solidFill>
          <a:ln w="12700">
            <a:noFill/>
          </a:ln>
        </p:spPr>
        <p:txBody>
          <a:bodyPr anchor="ctr"/>
          <a:lstStyle>
            <a:lvl1pPr marL="0" indent="0" algn="ctr">
              <a:buNone/>
              <a:defRPr sz="1403">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 </a:t>
            </a:r>
            <a:endParaRPr lang="ko-KR" altLang="en-US" dirty="0"/>
          </a:p>
        </p:txBody>
      </p:sp>
      <p:sp>
        <p:nvSpPr>
          <p:cNvPr id="4" name="Picture Placeholder 2"/>
          <p:cNvSpPr>
            <a:spLocks noGrp="1"/>
          </p:cNvSpPr>
          <p:nvPr>
            <p:ph type="pic" idx="12" hasCustomPrompt="1"/>
          </p:nvPr>
        </p:nvSpPr>
        <p:spPr>
          <a:xfrm>
            <a:off x="6971005" y="1875614"/>
            <a:ext cx="2863119" cy="2976109"/>
          </a:xfrm>
          <a:prstGeom prst="rect">
            <a:avLst/>
          </a:prstGeom>
          <a:solidFill>
            <a:schemeClr val="bg1">
              <a:lumMod val="95000"/>
            </a:schemeClr>
          </a:solidFill>
          <a:ln w="12700">
            <a:noFill/>
          </a:ln>
        </p:spPr>
        <p:txBody>
          <a:bodyPr anchor="ctr"/>
          <a:lstStyle>
            <a:lvl1pPr marL="0" indent="0" algn="ctr">
              <a:buNone/>
              <a:defRPr sz="1403">
                <a:solidFill>
                  <a:schemeClr val="tx1">
                    <a:lumMod val="75000"/>
                    <a:lumOff val="25000"/>
                  </a:schemeClr>
                </a:solidFill>
                <a:latin typeface="+mn-lt"/>
                <a:cs typeface="Arial" pitchFamily="34" charset="0"/>
              </a:defRPr>
            </a:lvl1pPr>
            <a:lvl2pPr marL="534667" indent="0">
              <a:buNone/>
              <a:defRPr sz="3274"/>
            </a:lvl2pPr>
            <a:lvl3pPr marL="1069334" indent="0">
              <a:buNone/>
              <a:defRPr sz="2807"/>
            </a:lvl3pPr>
            <a:lvl4pPr marL="1604000" indent="0">
              <a:buNone/>
              <a:defRPr sz="2339"/>
            </a:lvl4pPr>
            <a:lvl5pPr marL="2138667" indent="0">
              <a:buNone/>
              <a:defRPr sz="2339"/>
            </a:lvl5pPr>
            <a:lvl6pPr marL="2673334" indent="0">
              <a:buNone/>
              <a:defRPr sz="2339"/>
            </a:lvl6pPr>
            <a:lvl7pPr marL="3208001" indent="0">
              <a:buNone/>
              <a:defRPr sz="2339"/>
            </a:lvl7pPr>
            <a:lvl8pPr marL="3742667" indent="0">
              <a:buNone/>
              <a:defRPr sz="2339"/>
            </a:lvl8pPr>
            <a:lvl9pPr marL="4277334" indent="0">
              <a:buNone/>
              <a:defRPr sz="2339"/>
            </a:lvl9pPr>
          </a:lstStyle>
          <a:p>
            <a:r>
              <a:rPr lang="en-US" altLang="ko-KR" dirty="0"/>
              <a:t>Your </a:t>
            </a:r>
            <a:r>
              <a:rPr lang="en-US" altLang="ko-KR" dirty="0" err="1"/>
              <a:t>Pcure</a:t>
            </a:r>
            <a:r>
              <a:rPr lang="en-US" altLang="ko-KR" dirty="0"/>
              <a:t> cere </a:t>
            </a:r>
            <a:endParaRPr lang="ko-KR" altLang="en-US" dirty="0"/>
          </a:p>
        </p:txBody>
      </p:sp>
      <p:sp>
        <p:nvSpPr>
          <p:cNvPr id="7" name="Text Placeholder 9">
            <a:extLst>
              <a:ext uri="{FF2B5EF4-FFF2-40B4-BE49-F238E27FC236}">
                <a16:creationId xmlns:a16="http://schemas.microsoft.com/office/drawing/2014/main" id="{DDA4CE02-F7F3-4BCD-B8DB-4DFD03965EC0}"/>
              </a:ext>
            </a:extLst>
          </p:cNvPr>
          <p:cNvSpPr>
            <a:spLocks noGrp="1"/>
          </p:cNvSpPr>
          <p:nvPr>
            <p:ph type="body" sz="quarter" idx="13" hasCustomPrompt="1"/>
          </p:nvPr>
        </p:nvSpPr>
        <p:spPr>
          <a:xfrm>
            <a:off x="0" y="181560"/>
            <a:ext cx="10693400" cy="847027"/>
          </a:xfrm>
          <a:prstGeom prst="rect">
            <a:avLst/>
          </a:prstGeom>
        </p:spPr>
        <p:txBody>
          <a:bodyPr anchor="ctr"/>
          <a:lstStyle>
            <a:lvl1pPr marL="0" indent="0" algn="ctr">
              <a:buNone/>
              <a:defRPr sz="421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a16="http://schemas.microsoft.com/office/drawing/2014/main" id="{39A54B34-6F96-4E3E-B72E-E680E3CE2717}"/>
              </a:ext>
            </a:extLst>
          </p:cNvPr>
          <p:cNvSpPr>
            <a:spLocks noGrp="1"/>
          </p:cNvSpPr>
          <p:nvPr>
            <p:ph type="body" sz="quarter" idx="14" hasCustomPrompt="1"/>
          </p:nvPr>
        </p:nvSpPr>
        <p:spPr>
          <a:xfrm>
            <a:off x="0" y="1028587"/>
            <a:ext cx="10693400" cy="423514"/>
          </a:xfrm>
          <a:prstGeom prst="rect">
            <a:avLst/>
          </a:prstGeom>
        </p:spPr>
        <p:txBody>
          <a:bodyPr anchor="ctr"/>
          <a:lstStyle>
            <a:lvl1pPr marL="0" indent="0" algn="ctr">
              <a:buNone/>
              <a:defRPr sz="1638"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4619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6893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81560"/>
            <a:ext cx="10693400" cy="847027"/>
          </a:xfrm>
          <a:prstGeom prst="rect">
            <a:avLst/>
          </a:prstGeom>
        </p:spPr>
        <p:txBody>
          <a:bodyPr anchor="ctr"/>
          <a:lstStyle>
            <a:lvl1pPr marL="0" indent="0" algn="ctr">
              <a:buNone/>
              <a:defRPr sz="421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p:cNvSpPr>
            <a:spLocks noGrp="1"/>
          </p:cNvSpPr>
          <p:nvPr>
            <p:ph type="body" sz="quarter" idx="11" hasCustomPrompt="1"/>
          </p:nvPr>
        </p:nvSpPr>
        <p:spPr>
          <a:xfrm>
            <a:off x="0" y="1028587"/>
            <a:ext cx="10693400" cy="423514"/>
          </a:xfrm>
          <a:prstGeom prst="rect">
            <a:avLst/>
          </a:prstGeom>
        </p:spPr>
        <p:txBody>
          <a:bodyPr anchor="ctr"/>
          <a:lstStyle>
            <a:lvl1pPr marL="0" indent="0" algn="ctr">
              <a:buNone/>
              <a:defRPr sz="1638"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8586991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3360905" y="229779"/>
            <a:ext cx="1856050" cy="22268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275916" y="5291302"/>
            <a:ext cx="2333655"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2062545" y="3451091"/>
            <a:ext cx="2333655"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229612" y="1411664"/>
            <a:ext cx="2333655"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4362475" y="437657"/>
            <a:ext cx="2333655"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6570180" y="3506415"/>
            <a:ext cx="1856050" cy="22268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6150057" y="1310287"/>
            <a:ext cx="2333655" cy="1771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5599329" y="4956200"/>
            <a:ext cx="1856050" cy="22268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636607" y="365223"/>
            <a:ext cx="5420188" cy="6832405"/>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latin typeface="+mn-lt"/>
              </a:endParaRPr>
            </a:p>
          </p:txBody>
        </p:sp>
      </p:grpSp>
      <p:sp>
        <p:nvSpPr>
          <p:cNvPr id="10" name="Text Placeholder 9"/>
          <p:cNvSpPr>
            <a:spLocks noGrp="1"/>
          </p:cNvSpPr>
          <p:nvPr>
            <p:ph type="body" sz="quarter" idx="10" hasCustomPrompt="1"/>
          </p:nvPr>
        </p:nvSpPr>
        <p:spPr>
          <a:xfrm>
            <a:off x="3746723" y="3090134"/>
            <a:ext cx="3199954" cy="847026"/>
          </a:xfrm>
          <a:prstGeom prst="rect">
            <a:avLst/>
          </a:prstGeom>
        </p:spPr>
        <p:txBody>
          <a:bodyPr anchor="ctr"/>
          <a:lstStyle>
            <a:lvl1pPr marL="0" indent="0" algn="ctr">
              <a:buNone/>
              <a:defRPr sz="421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746550" y="3937160"/>
            <a:ext cx="3199954" cy="635271"/>
          </a:xfrm>
          <a:prstGeom prst="rect">
            <a:avLst/>
          </a:prstGeom>
        </p:spPr>
        <p:txBody>
          <a:bodyPr anchor="ctr"/>
          <a:lstStyle>
            <a:lvl1pPr marL="0" indent="0" algn="ctr">
              <a:buNone/>
              <a:defRPr sz="1638"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33613"/>
            <a:ext cx="1856050" cy="222686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51912" y="5329787"/>
            <a:ext cx="1645885" cy="223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7499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560"/>
            <a:ext cx="10693400" cy="847027"/>
          </a:xfrm>
          <a:prstGeom prst="rect">
            <a:avLst/>
          </a:prstGeom>
        </p:spPr>
        <p:txBody>
          <a:bodyPr anchor="ctr"/>
          <a:lstStyle>
            <a:lvl1pPr marL="0" indent="0" algn="ctr">
              <a:buNone/>
              <a:defRPr sz="421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13993" y="1663856"/>
            <a:ext cx="3332730" cy="5365633"/>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solidFill>
                  <a:schemeClr val="tx1"/>
                </a:solidFill>
              </a:endParaRPr>
            </a:p>
          </p:txBody>
        </p:sp>
      </p:grpSp>
    </p:spTree>
    <p:extLst>
      <p:ext uri="{BB962C8B-B14F-4D97-AF65-F5344CB8AC3E}">
        <p14:creationId xmlns:p14="http://schemas.microsoft.com/office/powerpoint/2010/main" val="947211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Rectangle 11"/>
          <p:cNvSpPr/>
          <p:nvPr userDrawn="1"/>
        </p:nvSpPr>
        <p:spPr>
          <a:xfrm>
            <a:off x="3157257" y="2722642"/>
            <a:ext cx="7536143" cy="2117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dirty="0"/>
          </a:p>
        </p:txBody>
      </p:sp>
      <p:sp>
        <p:nvSpPr>
          <p:cNvPr id="6" name="Rectangle 5"/>
          <p:cNvSpPr/>
          <p:nvPr userDrawn="1"/>
        </p:nvSpPr>
        <p:spPr>
          <a:xfrm>
            <a:off x="1" y="0"/>
            <a:ext cx="1894115" cy="756285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dirty="0"/>
          </a:p>
        </p:txBody>
      </p:sp>
      <p:cxnSp>
        <p:nvCxnSpPr>
          <p:cNvPr id="9" name="Straight Arrow Connector 8"/>
          <p:cNvCxnSpPr>
            <a:stCxn id="7" idx="2"/>
          </p:cNvCxnSpPr>
          <p:nvPr userDrawn="1"/>
        </p:nvCxnSpPr>
        <p:spPr>
          <a:xfrm>
            <a:off x="832348" y="7281530"/>
            <a:ext cx="9861052"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hasCustomPrompt="1"/>
          </p:nvPr>
        </p:nvSpPr>
        <p:spPr>
          <a:xfrm>
            <a:off x="3662514" y="3283965"/>
            <a:ext cx="6399911" cy="588120"/>
          </a:xfrm>
          <a:prstGeom prst="rect">
            <a:avLst/>
          </a:prstGeom>
        </p:spPr>
        <p:txBody>
          <a:bodyPr anchor="ctr">
            <a:noAutofit/>
          </a:bodyPr>
          <a:lstStyle>
            <a:lvl1pPr algn="l">
              <a:defRPr sz="4210" b="1" baseline="0">
                <a:solidFill>
                  <a:schemeClr val="bg1"/>
                </a:solidFill>
                <a:effectLst/>
                <a:latin typeface="+mj-lt"/>
                <a:cs typeface="Arial" pitchFamily="34" charset="0"/>
              </a:defRPr>
            </a:lvl1pPr>
          </a:lstStyle>
          <a:p>
            <a:r>
              <a:rPr lang="en-US" altLang="ko-KR" dirty="0"/>
              <a:t>SECTION BREAK</a:t>
            </a:r>
            <a:endParaRPr lang="ko-KR" altLang="en-US" dirty="0"/>
          </a:p>
        </p:txBody>
      </p:sp>
      <p:sp>
        <p:nvSpPr>
          <p:cNvPr id="3" name="Text Placeholder 9"/>
          <p:cNvSpPr>
            <a:spLocks noGrp="1"/>
          </p:cNvSpPr>
          <p:nvPr>
            <p:ph type="body" sz="quarter" idx="10" hasCustomPrompt="1"/>
          </p:nvPr>
        </p:nvSpPr>
        <p:spPr>
          <a:xfrm>
            <a:off x="3662514" y="3946233"/>
            <a:ext cx="6399911" cy="290554"/>
          </a:xfrm>
          <a:prstGeom prst="rect">
            <a:avLst/>
          </a:prstGeom>
        </p:spPr>
        <p:txBody>
          <a:bodyPr lIns="108000" anchor="ctr"/>
          <a:lstStyle>
            <a:lvl1pPr marL="0" indent="0" algn="l">
              <a:buNone/>
              <a:defRPr sz="1403" baseline="0">
                <a:solidFill>
                  <a:schemeClr val="bg1"/>
                </a:solidFill>
                <a:effectLst/>
                <a:latin typeface="+mn-lt"/>
                <a:cs typeface="Arial" pitchFamily="34" charset="0"/>
              </a:defRPr>
            </a:lvl1pPr>
          </a:lstStyle>
          <a:p>
            <a:pPr lvl="0"/>
            <a:r>
              <a:rPr lang="en-US" altLang="ko-KR" dirty="0"/>
              <a:t>Add text</a:t>
            </a:r>
            <a:endParaRPr lang="ko-KR" altLang="en-US" dirty="0"/>
          </a:p>
        </p:txBody>
      </p:sp>
      <p:pic>
        <p:nvPicPr>
          <p:cNvPr id="7"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491" y="4899530"/>
            <a:ext cx="1271714" cy="2382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userDrawn="1"/>
        </p:nvCxnSpPr>
        <p:spPr>
          <a:xfrm>
            <a:off x="1" y="287437"/>
            <a:ext cx="10693399"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0241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171" y="180283"/>
            <a:ext cx="9958229" cy="815015"/>
          </a:xfrm>
        </p:spPr>
        <p:txBody>
          <a:bodyPr>
            <a:normAutofit/>
          </a:bodyPr>
          <a:lstStyle>
            <a:lvl1pPr>
              <a:defRPr sz="3158"/>
            </a:lvl1pPr>
          </a:lstStyle>
          <a:p>
            <a:r>
              <a:rPr lang="en-US" dirty="0"/>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11014438" y="1"/>
            <a:ext cx="1441966" cy="2002754"/>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ar-SA" sz="1228">
                  <a:solidFill>
                    <a:schemeClr val="accent2">
                      <a:lumMod val="50000"/>
                    </a:schemeClr>
                  </a:solidFill>
                </a:rPr>
                <a:t>د. </a:t>
              </a:r>
              <a:r>
                <a:rPr lang="ar-SA" sz="1228" dirty="0">
                  <a:solidFill>
                    <a:schemeClr val="accent2">
                      <a:lumMod val="50000"/>
                    </a:schemeClr>
                  </a:solidFill>
                </a:rPr>
                <a:t>قمّاش</a:t>
              </a:r>
              <a:endParaRPr lang="en-US" sz="1228" dirty="0">
                <a:solidFill>
                  <a:schemeClr val="accent2">
                    <a:lumMod val="50000"/>
                  </a:schemeClr>
                </a:solidFill>
              </a:endParaRPr>
            </a:p>
            <a:p>
              <a:endParaRPr lang="en-US" sz="1228" dirty="0">
                <a:solidFill>
                  <a:schemeClr val="accent2">
                    <a:lumMod val="50000"/>
                  </a:schemeClr>
                </a:solidFill>
              </a:endParaRPr>
            </a:p>
            <a:p>
              <a:r>
                <a:rPr lang="ar-SA" sz="1228" b="1" dirty="0">
                  <a:solidFill>
                    <a:schemeClr val="accent2">
                      <a:lumMod val="50000"/>
                    </a:schemeClr>
                  </a:solidFill>
                </a:rPr>
                <a:t>كلية التصاميم والفنون</a:t>
              </a:r>
              <a:endParaRPr lang="en-US" sz="1228" b="1" dirty="0">
                <a:solidFill>
                  <a:schemeClr val="accent2">
                    <a:lumMod val="50000"/>
                  </a:schemeClr>
                </a:solidFill>
              </a:endParaRPr>
            </a:p>
            <a:p>
              <a:endParaRPr lang="en-US" sz="1228" dirty="0">
                <a:solidFill>
                  <a:schemeClr val="accent2">
                    <a:lumMod val="50000"/>
                  </a:schemeClr>
                </a:solidFill>
              </a:endParaRPr>
            </a:p>
            <a:p>
              <a:r>
                <a:rPr lang="ar-SA" sz="1053" i="1" dirty="0">
                  <a:solidFill>
                    <a:schemeClr val="accent2">
                      <a:lumMod val="50000"/>
                    </a:schemeClr>
                  </a:solidFill>
                </a:rPr>
                <a:t>جامعة أم القرى</a:t>
              </a:r>
              <a:endParaRPr lang="en-US" sz="1053" i="1" dirty="0">
                <a:solidFill>
                  <a:schemeClr val="accent2">
                    <a:lumMod val="50000"/>
                  </a:schemeClr>
                </a:solidFill>
              </a:endParaRP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42445053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171" y="180283"/>
            <a:ext cx="9958229" cy="815015"/>
          </a:xfrm>
        </p:spPr>
        <p:txBody>
          <a:bodyPr>
            <a:normAutofit/>
          </a:bodyPr>
          <a:lstStyle>
            <a:lvl1pPr>
              <a:defRPr sz="3158"/>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1011390" y="1"/>
            <a:ext cx="1445015" cy="2002754"/>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ar-SA" sz="1228">
                  <a:solidFill>
                    <a:schemeClr val="accent2">
                      <a:lumMod val="50000"/>
                    </a:schemeClr>
                  </a:solidFill>
                </a:rPr>
                <a:t>د. </a:t>
              </a:r>
              <a:r>
                <a:rPr lang="ar-SA" sz="1228" dirty="0">
                  <a:solidFill>
                    <a:schemeClr val="accent2">
                      <a:lumMod val="50000"/>
                    </a:schemeClr>
                  </a:solidFill>
                </a:rPr>
                <a:t>قمّاش</a:t>
              </a:r>
              <a:endParaRPr lang="en-US" sz="1228" dirty="0">
                <a:solidFill>
                  <a:schemeClr val="accent2">
                    <a:lumMod val="50000"/>
                  </a:schemeClr>
                </a:solidFill>
              </a:endParaRPr>
            </a:p>
            <a:p>
              <a:endParaRPr lang="en-US" sz="1228" dirty="0">
                <a:solidFill>
                  <a:schemeClr val="accent2">
                    <a:lumMod val="50000"/>
                  </a:schemeClr>
                </a:solidFill>
              </a:endParaRPr>
            </a:p>
            <a:p>
              <a:r>
                <a:rPr lang="ar-SA" sz="1228" b="1" dirty="0">
                  <a:solidFill>
                    <a:schemeClr val="accent2">
                      <a:lumMod val="50000"/>
                    </a:schemeClr>
                  </a:solidFill>
                </a:rPr>
                <a:t>كلية التصاميم والفنون</a:t>
              </a:r>
              <a:endParaRPr lang="en-US" sz="1228" b="1" dirty="0">
                <a:solidFill>
                  <a:schemeClr val="accent2">
                    <a:lumMod val="50000"/>
                  </a:schemeClr>
                </a:solidFill>
              </a:endParaRPr>
            </a:p>
            <a:p>
              <a:endParaRPr lang="en-US" sz="1228" dirty="0">
                <a:solidFill>
                  <a:schemeClr val="accent2">
                    <a:lumMod val="50000"/>
                  </a:schemeClr>
                </a:solidFill>
              </a:endParaRPr>
            </a:p>
            <a:p>
              <a:r>
                <a:rPr lang="ar-SA" sz="1053" i="1" dirty="0">
                  <a:solidFill>
                    <a:schemeClr val="accent2">
                      <a:lumMod val="50000"/>
                    </a:schemeClr>
                  </a:solidFill>
                </a:rPr>
                <a:t>جامعة أم القرى</a:t>
              </a:r>
              <a:endParaRPr lang="en-US" sz="1053" i="1" dirty="0">
                <a:solidFill>
                  <a:schemeClr val="accent2">
                    <a:lumMod val="50000"/>
                  </a:schemeClr>
                </a:solidFill>
              </a:endParaRP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17465727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1830A1-B665-4186-903D-480834CEC346}"/>
              </a:ext>
            </a:extLst>
          </p:cNvPr>
          <p:cNvGrpSpPr/>
          <p:nvPr userDrawn="1"/>
        </p:nvGrpSpPr>
        <p:grpSpPr>
          <a:xfrm>
            <a:off x="11011390" y="1"/>
            <a:ext cx="1445015" cy="2002754"/>
            <a:chOff x="12554553" y="1"/>
            <a:chExt cx="1647523" cy="1816099"/>
          </a:xfrm>
        </p:grpSpPr>
        <p:sp>
          <p:nvSpPr>
            <p:cNvPr id="3" name="Rectangle: Folded Corner 2">
              <a:extLst>
                <a:ext uri="{FF2B5EF4-FFF2-40B4-BE49-F238E27FC236}">
                  <a16:creationId xmlns:a16="http://schemas.microsoft.com/office/drawing/2014/main" id="{5824BB6F-B9CB-446C-A271-8E9A5D92F3B9}"/>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ar-SA" sz="1228">
                  <a:solidFill>
                    <a:schemeClr val="accent2">
                      <a:lumMod val="50000"/>
                    </a:schemeClr>
                  </a:solidFill>
                </a:rPr>
                <a:t>د. </a:t>
              </a:r>
              <a:r>
                <a:rPr lang="ar-SA" sz="1228" dirty="0">
                  <a:solidFill>
                    <a:schemeClr val="accent2">
                      <a:lumMod val="50000"/>
                    </a:schemeClr>
                  </a:solidFill>
                </a:rPr>
                <a:t>قمّاش</a:t>
              </a:r>
              <a:endParaRPr lang="en-US" sz="1228" dirty="0">
                <a:solidFill>
                  <a:schemeClr val="accent2">
                    <a:lumMod val="50000"/>
                  </a:schemeClr>
                </a:solidFill>
              </a:endParaRPr>
            </a:p>
            <a:p>
              <a:endParaRPr lang="en-US" sz="1228" dirty="0">
                <a:solidFill>
                  <a:schemeClr val="accent2">
                    <a:lumMod val="50000"/>
                  </a:schemeClr>
                </a:solidFill>
              </a:endParaRPr>
            </a:p>
            <a:p>
              <a:r>
                <a:rPr lang="ar-SA" sz="1228" b="1" dirty="0">
                  <a:solidFill>
                    <a:schemeClr val="accent2">
                      <a:lumMod val="50000"/>
                    </a:schemeClr>
                  </a:solidFill>
                </a:rPr>
                <a:t>كلية التصاميم والفنون</a:t>
              </a:r>
              <a:endParaRPr lang="en-US" sz="1228" b="1" dirty="0">
                <a:solidFill>
                  <a:schemeClr val="accent2">
                    <a:lumMod val="50000"/>
                  </a:schemeClr>
                </a:solidFill>
              </a:endParaRPr>
            </a:p>
            <a:p>
              <a:endParaRPr lang="en-US" sz="1228" dirty="0">
                <a:solidFill>
                  <a:schemeClr val="accent2">
                    <a:lumMod val="50000"/>
                  </a:schemeClr>
                </a:solidFill>
              </a:endParaRPr>
            </a:p>
            <a:p>
              <a:r>
                <a:rPr lang="ar-SA" sz="1053" i="1" dirty="0">
                  <a:solidFill>
                    <a:schemeClr val="accent2">
                      <a:lumMod val="50000"/>
                    </a:schemeClr>
                  </a:solidFill>
                </a:rPr>
                <a:t>جامعة أم القرى</a:t>
              </a:r>
              <a:endParaRPr lang="en-US" sz="1053" i="1" dirty="0">
                <a:solidFill>
                  <a:schemeClr val="accent2">
                    <a:lumMod val="50000"/>
                  </a:schemeClr>
                </a:solidFill>
              </a:endParaRPr>
            </a:p>
          </p:txBody>
        </p:sp>
        <p:pic>
          <p:nvPicPr>
            <p:cNvPr id="4" name="Picture 3">
              <a:extLst>
                <a:ext uri="{FF2B5EF4-FFF2-40B4-BE49-F238E27FC236}">
                  <a16:creationId xmlns:a16="http://schemas.microsoft.com/office/drawing/2014/main" id="{B75D5A09-3BF6-48C7-A3AD-A37EF00C3F8D}"/>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30034940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2_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171" y="180283"/>
            <a:ext cx="9223058" cy="815015"/>
          </a:xfrm>
        </p:spPr>
        <p:txBody>
          <a:bodyPr>
            <a:normAutofit/>
          </a:bodyPr>
          <a:lstStyle>
            <a:lvl1pPr>
              <a:defRPr sz="3158"/>
            </a:lvl1pPr>
          </a:lstStyle>
          <a:p>
            <a:r>
              <a:rPr lang="en-US" dirty="0"/>
              <a:t>Click to edit Master title style</a:t>
            </a:r>
          </a:p>
        </p:txBody>
      </p:sp>
      <p:grpSp>
        <p:nvGrpSpPr>
          <p:cNvPr id="10" name="Group 9">
            <a:extLst>
              <a:ext uri="{FF2B5EF4-FFF2-40B4-BE49-F238E27FC236}">
                <a16:creationId xmlns:a16="http://schemas.microsoft.com/office/drawing/2014/main" id="{8954B5F0-A77B-4402-A896-4C38024D8F59}"/>
              </a:ext>
            </a:extLst>
          </p:cNvPr>
          <p:cNvGrpSpPr/>
          <p:nvPr userDrawn="1"/>
        </p:nvGrpSpPr>
        <p:grpSpPr>
          <a:xfrm>
            <a:off x="11011390" y="1"/>
            <a:ext cx="1445015" cy="2002754"/>
            <a:chOff x="12554553" y="1"/>
            <a:chExt cx="1647523" cy="1816099"/>
          </a:xfrm>
        </p:grpSpPr>
        <p:sp>
          <p:nvSpPr>
            <p:cNvPr id="4" name="Rectangle: Folded Corner 3">
              <a:extLst>
                <a:ext uri="{FF2B5EF4-FFF2-40B4-BE49-F238E27FC236}">
                  <a16:creationId xmlns:a16="http://schemas.microsoft.com/office/drawing/2014/main" id="{22388188-98A3-4FD7-8452-621466D7FA83}"/>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ar-SA" sz="1228">
                  <a:solidFill>
                    <a:schemeClr val="accent2">
                      <a:lumMod val="50000"/>
                    </a:schemeClr>
                  </a:solidFill>
                </a:rPr>
                <a:t>د. </a:t>
              </a:r>
              <a:r>
                <a:rPr lang="ar-SA" sz="1228" dirty="0">
                  <a:solidFill>
                    <a:schemeClr val="accent2">
                      <a:lumMod val="50000"/>
                    </a:schemeClr>
                  </a:solidFill>
                </a:rPr>
                <a:t>قمّاش</a:t>
              </a:r>
              <a:endParaRPr lang="en-US" sz="1228" dirty="0">
                <a:solidFill>
                  <a:schemeClr val="accent2">
                    <a:lumMod val="50000"/>
                  </a:schemeClr>
                </a:solidFill>
              </a:endParaRPr>
            </a:p>
            <a:p>
              <a:endParaRPr lang="en-US" sz="1228" dirty="0">
                <a:solidFill>
                  <a:schemeClr val="accent2">
                    <a:lumMod val="50000"/>
                  </a:schemeClr>
                </a:solidFill>
              </a:endParaRPr>
            </a:p>
            <a:p>
              <a:r>
                <a:rPr lang="ar-SA" sz="1228" b="1" dirty="0">
                  <a:solidFill>
                    <a:schemeClr val="accent2">
                      <a:lumMod val="50000"/>
                    </a:schemeClr>
                  </a:solidFill>
                </a:rPr>
                <a:t>كلية التصاميم والفنون</a:t>
              </a:r>
              <a:endParaRPr lang="en-US" sz="1228" b="1" dirty="0">
                <a:solidFill>
                  <a:schemeClr val="accent2">
                    <a:lumMod val="50000"/>
                  </a:schemeClr>
                </a:solidFill>
              </a:endParaRPr>
            </a:p>
            <a:p>
              <a:endParaRPr lang="en-US" sz="1228" dirty="0">
                <a:solidFill>
                  <a:schemeClr val="accent2">
                    <a:lumMod val="50000"/>
                  </a:schemeClr>
                </a:solidFill>
              </a:endParaRPr>
            </a:p>
            <a:p>
              <a:r>
                <a:rPr lang="ar-SA" sz="1053" i="1" dirty="0">
                  <a:solidFill>
                    <a:schemeClr val="accent2">
                      <a:lumMod val="50000"/>
                    </a:schemeClr>
                  </a:solidFill>
                </a:rPr>
                <a:t>جامعة أم القرى</a:t>
              </a:r>
              <a:endParaRPr lang="en-US" sz="1053" i="1" dirty="0">
                <a:solidFill>
                  <a:schemeClr val="accent2">
                    <a:lumMod val="50000"/>
                  </a:schemeClr>
                </a:solidFill>
              </a:endParaRPr>
            </a:p>
          </p:txBody>
        </p:sp>
        <p:pic>
          <p:nvPicPr>
            <p:cNvPr id="9" name="Picture 8">
              <a:extLst>
                <a:ext uri="{FF2B5EF4-FFF2-40B4-BE49-F238E27FC236}">
                  <a16:creationId xmlns:a16="http://schemas.microsoft.com/office/drawing/2014/main" id="{1CEB68ED-7CB5-4C0A-83C3-30BC6869C530}"/>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38835714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3_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171" y="180283"/>
            <a:ext cx="9223058" cy="815015"/>
          </a:xfrm>
        </p:spPr>
        <p:txBody>
          <a:bodyPr>
            <a:normAutofit/>
          </a:bodyPr>
          <a:lstStyle>
            <a:lvl1pPr>
              <a:defRPr sz="3158"/>
            </a:lvl1pPr>
          </a:lstStyle>
          <a:p>
            <a:r>
              <a:rPr lang="en-US" dirty="0"/>
              <a:t>Click to edit Master title style</a:t>
            </a:r>
          </a:p>
        </p:txBody>
      </p:sp>
    </p:spTree>
    <p:extLst>
      <p:ext uri="{BB962C8B-B14F-4D97-AF65-F5344CB8AC3E}">
        <p14:creationId xmlns:p14="http://schemas.microsoft.com/office/powerpoint/2010/main" val="2680703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4_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171" y="180283"/>
            <a:ext cx="9223058" cy="815015"/>
          </a:xfrm>
        </p:spPr>
        <p:txBody>
          <a:bodyPr>
            <a:normAutofit/>
          </a:bodyPr>
          <a:lstStyle>
            <a:lvl1pPr>
              <a:defRPr sz="3158"/>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1011390" y="1"/>
            <a:ext cx="1445015" cy="2002754"/>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ar-SA" sz="1228">
                  <a:solidFill>
                    <a:schemeClr val="accent2">
                      <a:lumMod val="50000"/>
                    </a:schemeClr>
                  </a:solidFill>
                </a:rPr>
                <a:t>د. </a:t>
              </a:r>
              <a:r>
                <a:rPr lang="ar-SA" sz="1228" dirty="0">
                  <a:solidFill>
                    <a:schemeClr val="accent2">
                      <a:lumMod val="50000"/>
                    </a:schemeClr>
                  </a:solidFill>
                </a:rPr>
                <a:t>قمّاش</a:t>
              </a:r>
              <a:endParaRPr lang="en-US" sz="1228" dirty="0">
                <a:solidFill>
                  <a:schemeClr val="accent2">
                    <a:lumMod val="50000"/>
                  </a:schemeClr>
                </a:solidFill>
              </a:endParaRPr>
            </a:p>
            <a:p>
              <a:endParaRPr lang="en-US" sz="1228" dirty="0">
                <a:solidFill>
                  <a:schemeClr val="accent2">
                    <a:lumMod val="50000"/>
                  </a:schemeClr>
                </a:solidFill>
              </a:endParaRPr>
            </a:p>
            <a:p>
              <a:r>
                <a:rPr lang="ar-SA" sz="1228" b="1" dirty="0">
                  <a:solidFill>
                    <a:schemeClr val="accent2">
                      <a:lumMod val="50000"/>
                    </a:schemeClr>
                  </a:solidFill>
                </a:rPr>
                <a:t>كلية التصاميم والفنون</a:t>
              </a:r>
              <a:endParaRPr lang="en-US" sz="1228" b="1" dirty="0">
                <a:solidFill>
                  <a:schemeClr val="accent2">
                    <a:lumMod val="50000"/>
                  </a:schemeClr>
                </a:solidFill>
              </a:endParaRPr>
            </a:p>
            <a:p>
              <a:endParaRPr lang="en-US" sz="1228" dirty="0">
                <a:solidFill>
                  <a:schemeClr val="accent2">
                    <a:lumMod val="50000"/>
                  </a:schemeClr>
                </a:solidFill>
              </a:endParaRPr>
            </a:p>
            <a:p>
              <a:r>
                <a:rPr lang="ar-SA" sz="1053" i="1" dirty="0">
                  <a:solidFill>
                    <a:schemeClr val="accent2">
                      <a:lumMod val="50000"/>
                    </a:schemeClr>
                  </a:solidFill>
                </a:rPr>
                <a:t>جامعة أم القرى</a:t>
              </a:r>
              <a:endParaRPr lang="en-US" sz="1053" i="1" dirty="0">
                <a:solidFill>
                  <a:schemeClr val="accent2">
                    <a:lumMod val="50000"/>
                  </a:schemeClr>
                </a:solidFill>
              </a:endParaRP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4017343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241649"/>
            <a:ext cx="4734891" cy="7646771"/>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403"/>
            </a:lvl1pPr>
          </a:lstStyle>
          <a:p>
            <a:endParaRPr lang="es-ES_tradnl"/>
          </a:p>
        </p:txBody>
      </p:sp>
      <p:sp>
        <p:nvSpPr>
          <p:cNvPr id="3" name="Marcador de texto 2"/>
          <p:cNvSpPr>
            <a:spLocks noGrp="1"/>
          </p:cNvSpPr>
          <p:nvPr>
            <p:ph type="body" sz="quarter" idx="12" hasCustomPrompt="1"/>
          </p:nvPr>
        </p:nvSpPr>
        <p:spPr>
          <a:xfrm>
            <a:off x="5346700" y="1091487"/>
            <a:ext cx="4799035"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5346700" y="2005228"/>
            <a:ext cx="4799035"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377095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5_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171" y="180283"/>
            <a:ext cx="9223058" cy="815015"/>
          </a:xfrm>
        </p:spPr>
        <p:txBody>
          <a:bodyPr>
            <a:normAutofit/>
          </a:bodyPr>
          <a:lstStyle>
            <a:lvl1pPr>
              <a:defRPr sz="3158"/>
            </a:lvl1pPr>
          </a:lstStyle>
          <a:p>
            <a:r>
              <a:rPr lang="en-US" dirty="0"/>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11014438" y="1"/>
            <a:ext cx="1441966" cy="2002754"/>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ar-SA" sz="1228">
                  <a:solidFill>
                    <a:schemeClr val="accent2">
                      <a:lumMod val="50000"/>
                    </a:schemeClr>
                  </a:solidFill>
                </a:rPr>
                <a:t>د. </a:t>
              </a:r>
              <a:r>
                <a:rPr lang="ar-SA" sz="1228" dirty="0">
                  <a:solidFill>
                    <a:schemeClr val="accent2">
                      <a:lumMod val="50000"/>
                    </a:schemeClr>
                  </a:solidFill>
                </a:rPr>
                <a:t>قمّاش</a:t>
              </a:r>
              <a:endParaRPr lang="en-US" sz="1228" dirty="0">
                <a:solidFill>
                  <a:schemeClr val="accent2">
                    <a:lumMod val="50000"/>
                  </a:schemeClr>
                </a:solidFill>
              </a:endParaRPr>
            </a:p>
            <a:p>
              <a:endParaRPr lang="en-US" sz="1228" dirty="0">
                <a:solidFill>
                  <a:schemeClr val="accent2">
                    <a:lumMod val="50000"/>
                  </a:schemeClr>
                </a:solidFill>
              </a:endParaRPr>
            </a:p>
            <a:p>
              <a:r>
                <a:rPr lang="ar-SA" sz="1228" b="1" dirty="0">
                  <a:solidFill>
                    <a:schemeClr val="accent2">
                      <a:lumMod val="50000"/>
                    </a:schemeClr>
                  </a:solidFill>
                </a:rPr>
                <a:t>كلية التصاميم والفنون</a:t>
              </a:r>
              <a:endParaRPr lang="en-US" sz="1228" b="1" dirty="0">
                <a:solidFill>
                  <a:schemeClr val="accent2">
                    <a:lumMod val="50000"/>
                  </a:schemeClr>
                </a:solidFill>
              </a:endParaRPr>
            </a:p>
            <a:p>
              <a:endParaRPr lang="en-US" sz="1228" dirty="0">
                <a:solidFill>
                  <a:schemeClr val="accent2">
                    <a:lumMod val="50000"/>
                  </a:schemeClr>
                </a:solidFill>
              </a:endParaRPr>
            </a:p>
            <a:p>
              <a:r>
                <a:rPr lang="ar-SA" sz="1053" i="1" dirty="0">
                  <a:solidFill>
                    <a:schemeClr val="accent2">
                      <a:lumMod val="50000"/>
                    </a:schemeClr>
                  </a:solidFill>
                </a:rPr>
                <a:t>جامعة أم القرى</a:t>
              </a:r>
              <a:endParaRPr lang="en-US" sz="1053" i="1" dirty="0">
                <a:solidFill>
                  <a:schemeClr val="accent2">
                    <a:lumMod val="50000"/>
                  </a:schemeClr>
                </a:solidFill>
              </a:endParaRP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37639752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TextBox 6"/>
          <p:cNvSpPr txBox="1"/>
          <p:nvPr userDrawn="1"/>
        </p:nvSpPr>
        <p:spPr>
          <a:xfrm>
            <a:off x="4568282" y="2939732"/>
            <a:ext cx="1556837" cy="335348"/>
          </a:xfrm>
          <a:prstGeom prst="rect">
            <a:avLst/>
          </a:prstGeom>
          <a:noFill/>
        </p:spPr>
        <p:txBody>
          <a:bodyPr wrap="square" rtlCol="0" anchor="ctr">
            <a:spAutoFit/>
          </a:bodyPr>
          <a:lstStyle/>
          <a:p>
            <a:pPr algn="ctr"/>
            <a:r>
              <a:rPr lang="ar-SA" sz="1579" dirty="0">
                <a:solidFill>
                  <a:schemeClr val="bg1"/>
                </a:solidFill>
                <a:effectLst/>
              </a:rPr>
              <a:t>نص</a:t>
            </a:r>
            <a:endParaRPr lang="en-US" sz="1579" dirty="0">
              <a:solidFill>
                <a:schemeClr val="bg1"/>
              </a:solidFill>
              <a:effectLst/>
            </a:endParaRPr>
          </a:p>
        </p:txBody>
      </p:sp>
      <p:sp>
        <p:nvSpPr>
          <p:cNvPr id="5" name="Rectangle 4"/>
          <p:cNvSpPr/>
          <p:nvPr userDrawn="1"/>
        </p:nvSpPr>
        <p:spPr>
          <a:xfrm>
            <a:off x="0" y="3477010"/>
            <a:ext cx="10693400" cy="608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2020" rtl="0" eaLnBrk="1" fontAlgn="auto" latinLnBrk="0" hangingPunct="1">
              <a:lnSpc>
                <a:spcPct val="100000"/>
              </a:lnSpc>
              <a:spcBef>
                <a:spcPts val="0"/>
              </a:spcBef>
              <a:spcAft>
                <a:spcPts val="0"/>
              </a:spcAft>
              <a:buClrTx/>
              <a:buSzTx/>
              <a:buFontTx/>
              <a:buNone/>
              <a:tabLst/>
              <a:defRPr/>
            </a:pPr>
            <a:endParaRPr kumimoji="0" lang="en-US" sz="2456"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396115" y="3387428"/>
            <a:ext cx="5901172" cy="787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9"/>
          </a:p>
        </p:txBody>
      </p:sp>
      <p:sp>
        <p:nvSpPr>
          <p:cNvPr id="2" name="TextBox 1"/>
          <p:cNvSpPr txBox="1"/>
          <p:nvPr userDrawn="1"/>
        </p:nvSpPr>
        <p:spPr>
          <a:xfrm>
            <a:off x="3739068" y="6786514"/>
            <a:ext cx="3215279" cy="335348"/>
          </a:xfrm>
          <a:prstGeom prst="rect">
            <a:avLst/>
          </a:prstGeom>
          <a:noFill/>
        </p:spPr>
        <p:txBody>
          <a:bodyPr wrap="square" rtlCol="0" anchor="ctr">
            <a:spAutoFit/>
          </a:bodyPr>
          <a:lstStyle/>
          <a:p>
            <a:pPr algn="ctr"/>
            <a:r>
              <a:rPr lang="ar-SA" sz="1579" dirty="0">
                <a:solidFill>
                  <a:srgbClr val="A5CD00"/>
                </a:solidFill>
              </a:rPr>
              <a:t>نص</a:t>
            </a:r>
            <a:endParaRPr lang="en-US" sz="1579" dirty="0">
              <a:solidFill>
                <a:srgbClr val="A5CD00"/>
              </a:solidFill>
            </a:endParaRPr>
          </a:p>
        </p:txBody>
      </p:sp>
    </p:spTree>
    <p:extLst>
      <p:ext uri="{BB962C8B-B14F-4D97-AF65-F5344CB8AC3E}">
        <p14:creationId xmlns:p14="http://schemas.microsoft.com/office/powerpoint/2010/main" val="66933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296277" y="-779152"/>
            <a:ext cx="6506413" cy="816072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403"/>
            </a:lvl1pPr>
          </a:lstStyle>
          <a:p>
            <a:endParaRPr lang="es-ES_tradnl"/>
          </a:p>
        </p:txBody>
      </p:sp>
      <p:sp>
        <p:nvSpPr>
          <p:cNvPr id="3" name="Marcador de texto 2"/>
          <p:cNvSpPr>
            <a:spLocks noGrp="1"/>
          </p:cNvSpPr>
          <p:nvPr>
            <p:ph type="body" sz="quarter" idx="12" hasCustomPrompt="1"/>
          </p:nvPr>
        </p:nvSpPr>
        <p:spPr>
          <a:xfrm>
            <a:off x="547666" y="1091487"/>
            <a:ext cx="4799035"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547666" y="2005228"/>
            <a:ext cx="4799035"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67915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4188143" y="0"/>
            <a:ext cx="6506413" cy="7132352"/>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403"/>
            </a:lvl1pPr>
          </a:lstStyle>
          <a:p>
            <a:endParaRPr lang="es-ES_tradnl"/>
          </a:p>
        </p:txBody>
      </p:sp>
      <p:sp>
        <p:nvSpPr>
          <p:cNvPr id="3" name="Marcador de texto 2"/>
          <p:cNvSpPr>
            <a:spLocks noGrp="1"/>
          </p:cNvSpPr>
          <p:nvPr>
            <p:ph type="body" sz="quarter" idx="12" hasCustomPrompt="1"/>
          </p:nvPr>
        </p:nvSpPr>
        <p:spPr>
          <a:xfrm>
            <a:off x="547666" y="1091487"/>
            <a:ext cx="4799035" cy="848339"/>
          </a:xfrm>
          <a:prstGeom prst="rect">
            <a:avLst/>
          </a:prstGeom>
        </p:spPr>
        <p:txBody>
          <a:bodyPr lIns="0"/>
          <a:lstStyle>
            <a:lvl1pPr marL="0" indent="0">
              <a:buNone/>
              <a:defRPr sz="4678" b="0" i="0">
                <a:solidFill>
                  <a:schemeClr val="tx1">
                    <a:lumMod val="50000"/>
                    <a:lumOff val="50000"/>
                  </a:schemeClr>
                </a:solidFill>
                <a:latin typeface="Raleway Light" charset="0"/>
                <a:ea typeface="Raleway Light" charset="0"/>
                <a:cs typeface="Raleway Light"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547666" y="2005228"/>
            <a:ext cx="4799035" cy="326202"/>
          </a:xfrm>
          <a:prstGeom prst="rect">
            <a:avLst/>
          </a:prstGeom>
        </p:spPr>
        <p:txBody>
          <a:bodyPr lIns="0"/>
          <a:lstStyle>
            <a:lvl1pPr marL="0" indent="0">
              <a:buNone/>
              <a:defRPr sz="1169" b="1" i="0" baseline="0">
                <a:solidFill>
                  <a:schemeClr val="accent2"/>
                </a:solidFill>
                <a:latin typeface="Raleway Black" charset="0"/>
                <a:ea typeface="Raleway Black" charset="0"/>
                <a:cs typeface="Raleway Black" charset="0"/>
              </a:defRPr>
            </a:lvl1pPr>
            <a:lvl2pPr marL="534650" indent="0">
              <a:buNone/>
              <a:defRPr sz="4678" b="0" i="0">
                <a:latin typeface="Raleway Light" charset="0"/>
                <a:ea typeface="Raleway Light" charset="0"/>
                <a:cs typeface="Raleway Light" charset="0"/>
              </a:defRPr>
            </a:lvl2pPr>
            <a:lvl3pPr marL="1069299" indent="0">
              <a:buNone/>
              <a:defRPr sz="4678" b="0" i="0">
                <a:latin typeface="Raleway Light" charset="0"/>
                <a:ea typeface="Raleway Light" charset="0"/>
                <a:cs typeface="Raleway Light" charset="0"/>
              </a:defRPr>
            </a:lvl3pPr>
            <a:lvl4pPr marL="1603949" indent="0">
              <a:buNone/>
              <a:defRPr sz="4678" b="0" i="0">
                <a:latin typeface="Raleway Light" charset="0"/>
                <a:ea typeface="Raleway Light" charset="0"/>
                <a:cs typeface="Raleway Light" charset="0"/>
              </a:defRPr>
            </a:lvl4pPr>
            <a:lvl5pPr marL="2138599" indent="0">
              <a:buNone/>
              <a:defRPr sz="4678"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449734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hyperlink" Target="https://www.arabppt.com/" TargetMode="Externa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theme" Target="../theme/theme3.xml"/><Relationship Id="rId8"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image" Target="../media/image22.png"/><Relationship Id="rId4" Type="http://schemas.openxmlformats.org/officeDocument/2006/relationships/slideLayout" Target="../slideLayouts/slideLayout67.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49" y="0"/>
            <a:ext cx="10683903" cy="7562850"/>
          </a:xfrm>
          <a:prstGeom prst="rect">
            <a:avLst/>
          </a:prstGeom>
        </p:spPr>
      </p:pic>
    </p:spTree>
    <p:extLst>
      <p:ext uri="{BB962C8B-B14F-4D97-AF65-F5344CB8AC3E}">
        <p14:creationId xmlns:p14="http://schemas.microsoft.com/office/powerpoint/2010/main" val="9930209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733" r:id="rId4"/>
  </p:sldLayoutIdLst>
  <p:txStyles>
    <p:titleStyle>
      <a:lvl1pPr algn="ctr" rtl="0" fontAlgn="base">
        <a:spcBef>
          <a:spcPct val="0"/>
        </a:spcBef>
        <a:spcAft>
          <a:spcPct val="0"/>
        </a:spcAft>
        <a:defRPr sz="5174" kern="1200">
          <a:solidFill>
            <a:schemeClr val="tx1"/>
          </a:solidFill>
          <a:latin typeface="+mj-lt"/>
          <a:ea typeface="微软雅黑" pitchFamily="34" charset="-122"/>
          <a:cs typeface="+mj-cs"/>
        </a:defRPr>
      </a:lvl1pPr>
      <a:lvl2pPr algn="ctr" rtl="0" fontAlgn="base">
        <a:spcBef>
          <a:spcPct val="0"/>
        </a:spcBef>
        <a:spcAft>
          <a:spcPct val="0"/>
        </a:spcAft>
        <a:defRPr sz="5174">
          <a:solidFill>
            <a:schemeClr val="tx1"/>
          </a:solidFill>
          <a:latin typeface="Calibri" pitchFamily="34" charset="0"/>
          <a:ea typeface="宋体" charset="-122"/>
        </a:defRPr>
      </a:lvl2pPr>
      <a:lvl3pPr algn="ctr" rtl="0" fontAlgn="base">
        <a:spcBef>
          <a:spcPct val="0"/>
        </a:spcBef>
        <a:spcAft>
          <a:spcPct val="0"/>
        </a:spcAft>
        <a:defRPr sz="5174">
          <a:solidFill>
            <a:schemeClr val="tx1"/>
          </a:solidFill>
          <a:latin typeface="Calibri" pitchFamily="34" charset="0"/>
          <a:ea typeface="宋体" charset="-122"/>
        </a:defRPr>
      </a:lvl3pPr>
      <a:lvl4pPr algn="ctr" rtl="0" fontAlgn="base">
        <a:spcBef>
          <a:spcPct val="0"/>
        </a:spcBef>
        <a:spcAft>
          <a:spcPct val="0"/>
        </a:spcAft>
        <a:defRPr sz="5174">
          <a:solidFill>
            <a:schemeClr val="tx1"/>
          </a:solidFill>
          <a:latin typeface="Calibri" pitchFamily="34" charset="0"/>
          <a:ea typeface="宋体" charset="-122"/>
        </a:defRPr>
      </a:lvl4pPr>
      <a:lvl5pPr algn="ctr" rtl="0" fontAlgn="base">
        <a:spcBef>
          <a:spcPct val="0"/>
        </a:spcBef>
        <a:spcAft>
          <a:spcPct val="0"/>
        </a:spcAft>
        <a:defRPr sz="5174">
          <a:solidFill>
            <a:schemeClr val="tx1"/>
          </a:solidFill>
          <a:latin typeface="Calibri" pitchFamily="34" charset="0"/>
          <a:ea typeface="宋体" charset="-122"/>
        </a:defRPr>
      </a:lvl5pPr>
      <a:lvl6pPr marL="534038" algn="ctr" rtl="0" fontAlgn="base">
        <a:spcBef>
          <a:spcPct val="0"/>
        </a:spcBef>
        <a:spcAft>
          <a:spcPct val="0"/>
        </a:spcAft>
        <a:defRPr sz="5174">
          <a:solidFill>
            <a:schemeClr val="tx1"/>
          </a:solidFill>
          <a:latin typeface="Calibri" pitchFamily="34" charset="0"/>
          <a:ea typeface="宋体" charset="-122"/>
        </a:defRPr>
      </a:lvl6pPr>
      <a:lvl7pPr marL="1068077" algn="ctr" rtl="0" fontAlgn="base">
        <a:spcBef>
          <a:spcPct val="0"/>
        </a:spcBef>
        <a:spcAft>
          <a:spcPct val="0"/>
        </a:spcAft>
        <a:defRPr sz="5174">
          <a:solidFill>
            <a:schemeClr val="tx1"/>
          </a:solidFill>
          <a:latin typeface="Calibri" pitchFamily="34" charset="0"/>
          <a:ea typeface="宋体" charset="-122"/>
        </a:defRPr>
      </a:lvl7pPr>
      <a:lvl8pPr marL="1602116" algn="ctr" rtl="0" fontAlgn="base">
        <a:spcBef>
          <a:spcPct val="0"/>
        </a:spcBef>
        <a:spcAft>
          <a:spcPct val="0"/>
        </a:spcAft>
        <a:defRPr sz="5174">
          <a:solidFill>
            <a:schemeClr val="tx1"/>
          </a:solidFill>
          <a:latin typeface="Calibri" pitchFamily="34" charset="0"/>
          <a:ea typeface="宋体" charset="-122"/>
        </a:defRPr>
      </a:lvl8pPr>
      <a:lvl9pPr marL="2136155" algn="ctr" rtl="0" fontAlgn="base">
        <a:spcBef>
          <a:spcPct val="0"/>
        </a:spcBef>
        <a:spcAft>
          <a:spcPct val="0"/>
        </a:spcAft>
        <a:defRPr sz="5174">
          <a:solidFill>
            <a:schemeClr val="tx1"/>
          </a:solidFill>
          <a:latin typeface="Calibri" pitchFamily="34" charset="0"/>
          <a:ea typeface="宋体" charset="-122"/>
        </a:defRPr>
      </a:lvl9pPr>
    </p:titleStyle>
    <p:bodyStyle>
      <a:lvl1pPr marL="400529" indent="-400529" algn="l" rtl="0" fontAlgn="base">
        <a:spcBef>
          <a:spcPct val="20000"/>
        </a:spcBef>
        <a:spcAft>
          <a:spcPct val="0"/>
        </a:spcAft>
        <a:buFont typeface="Arial" charset="0"/>
        <a:buChar char="•"/>
        <a:defRPr sz="3771" kern="1200">
          <a:solidFill>
            <a:schemeClr val="tx1"/>
          </a:solidFill>
          <a:latin typeface="+mn-lt"/>
          <a:ea typeface="微软雅黑" pitchFamily="34" charset="-122"/>
          <a:cs typeface="+mn-cs"/>
        </a:defRPr>
      </a:lvl1pPr>
      <a:lvl2pPr marL="867812" indent="-333774" algn="l" rtl="0" fontAlgn="base">
        <a:spcBef>
          <a:spcPct val="20000"/>
        </a:spcBef>
        <a:spcAft>
          <a:spcPct val="0"/>
        </a:spcAft>
        <a:buFont typeface="Arial" charset="0"/>
        <a:buChar char="–"/>
        <a:defRPr sz="3244" kern="1200">
          <a:solidFill>
            <a:schemeClr val="tx1"/>
          </a:solidFill>
          <a:latin typeface="+mn-lt"/>
          <a:ea typeface="微软雅黑" pitchFamily="34" charset="-122"/>
          <a:cs typeface="+mn-cs"/>
        </a:defRPr>
      </a:lvl2pPr>
      <a:lvl3pPr marL="1335097" indent="-267019" algn="l" rtl="0" fontAlgn="base">
        <a:spcBef>
          <a:spcPct val="20000"/>
        </a:spcBef>
        <a:spcAft>
          <a:spcPct val="0"/>
        </a:spcAft>
        <a:buFont typeface="Arial" charset="0"/>
        <a:buChar char="•"/>
        <a:defRPr sz="2806" kern="1200">
          <a:solidFill>
            <a:schemeClr val="tx1"/>
          </a:solidFill>
          <a:latin typeface="+mn-lt"/>
          <a:ea typeface="微软雅黑" pitchFamily="34" charset="-122"/>
          <a:cs typeface="+mn-cs"/>
        </a:defRPr>
      </a:lvl3pPr>
      <a:lvl4pPr marL="1869135" indent="-267019" algn="l" rtl="0" fontAlgn="base">
        <a:spcBef>
          <a:spcPct val="20000"/>
        </a:spcBef>
        <a:spcAft>
          <a:spcPct val="0"/>
        </a:spcAft>
        <a:buFont typeface="Arial" charset="0"/>
        <a:buChar char="–"/>
        <a:defRPr sz="2367" kern="1200">
          <a:solidFill>
            <a:schemeClr val="tx1"/>
          </a:solidFill>
          <a:latin typeface="+mn-lt"/>
          <a:ea typeface="微软雅黑" pitchFamily="34" charset="-122"/>
          <a:cs typeface="+mn-cs"/>
        </a:defRPr>
      </a:lvl4pPr>
      <a:lvl5pPr marL="2403174" indent="-267019" algn="l" rtl="0" fontAlgn="base">
        <a:spcBef>
          <a:spcPct val="20000"/>
        </a:spcBef>
        <a:spcAft>
          <a:spcPct val="0"/>
        </a:spcAft>
        <a:buFont typeface="Arial" charset="0"/>
        <a:buChar char="»"/>
        <a:defRPr sz="2367" kern="1200">
          <a:solidFill>
            <a:schemeClr val="tx1"/>
          </a:solidFill>
          <a:latin typeface="+mn-lt"/>
          <a:ea typeface="微软雅黑" pitchFamily="34" charset="-122"/>
          <a:cs typeface="+mn-cs"/>
        </a:defRPr>
      </a:lvl5pPr>
      <a:lvl6pPr marL="2937212" indent="-267019" algn="l" defTabSz="1068077" rtl="0" eaLnBrk="1" latinLnBrk="0" hangingPunct="1">
        <a:spcBef>
          <a:spcPct val="20000"/>
        </a:spcBef>
        <a:buFont typeface="Arial" pitchFamily="34" charset="0"/>
        <a:buChar char="•"/>
        <a:defRPr sz="2367" kern="1200">
          <a:solidFill>
            <a:schemeClr val="tx1"/>
          </a:solidFill>
          <a:latin typeface="+mn-lt"/>
          <a:ea typeface="+mn-ea"/>
          <a:cs typeface="+mn-cs"/>
        </a:defRPr>
      </a:lvl6pPr>
      <a:lvl7pPr marL="3471251" indent="-267019" algn="l" defTabSz="1068077" rtl="0" eaLnBrk="1" latinLnBrk="0" hangingPunct="1">
        <a:spcBef>
          <a:spcPct val="20000"/>
        </a:spcBef>
        <a:buFont typeface="Arial" pitchFamily="34" charset="0"/>
        <a:buChar char="•"/>
        <a:defRPr sz="2367" kern="1200">
          <a:solidFill>
            <a:schemeClr val="tx1"/>
          </a:solidFill>
          <a:latin typeface="+mn-lt"/>
          <a:ea typeface="+mn-ea"/>
          <a:cs typeface="+mn-cs"/>
        </a:defRPr>
      </a:lvl7pPr>
      <a:lvl8pPr marL="4005290" indent="-267019" algn="l" defTabSz="1068077" rtl="0" eaLnBrk="1" latinLnBrk="0" hangingPunct="1">
        <a:spcBef>
          <a:spcPct val="20000"/>
        </a:spcBef>
        <a:buFont typeface="Arial" pitchFamily="34" charset="0"/>
        <a:buChar char="•"/>
        <a:defRPr sz="2367" kern="1200">
          <a:solidFill>
            <a:schemeClr val="tx1"/>
          </a:solidFill>
          <a:latin typeface="+mn-lt"/>
          <a:ea typeface="+mn-ea"/>
          <a:cs typeface="+mn-cs"/>
        </a:defRPr>
      </a:lvl8pPr>
      <a:lvl9pPr marL="4539328" indent="-267019" algn="l" defTabSz="1068077" rtl="0" eaLnBrk="1" latinLnBrk="0" hangingPunct="1">
        <a:spcBef>
          <a:spcPct val="20000"/>
        </a:spcBef>
        <a:buFont typeface="Arial" pitchFamily="34" charset="0"/>
        <a:buChar char="•"/>
        <a:defRPr sz="2367" kern="1200">
          <a:solidFill>
            <a:schemeClr val="tx1"/>
          </a:solidFill>
          <a:latin typeface="+mn-lt"/>
          <a:ea typeface="+mn-ea"/>
          <a:cs typeface="+mn-cs"/>
        </a:defRPr>
      </a:lvl9pPr>
    </p:bodyStyle>
    <p:otherStyle>
      <a:defPPr>
        <a:defRPr lang="zh-CN"/>
      </a:defPPr>
      <a:lvl1pPr marL="0" algn="l" defTabSz="1068077" rtl="0" eaLnBrk="1" latinLnBrk="0" hangingPunct="1">
        <a:defRPr sz="2105" kern="1200">
          <a:solidFill>
            <a:schemeClr val="tx1"/>
          </a:solidFill>
          <a:latin typeface="+mn-lt"/>
          <a:ea typeface="+mn-ea"/>
          <a:cs typeface="+mn-cs"/>
        </a:defRPr>
      </a:lvl1pPr>
      <a:lvl2pPr marL="534038" algn="l" defTabSz="1068077" rtl="0" eaLnBrk="1" latinLnBrk="0" hangingPunct="1">
        <a:defRPr sz="2105" kern="1200">
          <a:solidFill>
            <a:schemeClr val="tx1"/>
          </a:solidFill>
          <a:latin typeface="+mn-lt"/>
          <a:ea typeface="+mn-ea"/>
          <a:cs typeface="+mn-cs"/>
        </a:defRPr>
      </a:lvl2pPr>
      <a:lvl3pPr marL="1068077" algn="l" defTabSz="1068077" rtl="0" eaLnBrk="1" latinLnBrk="0" hangingPunct="1">
        <a:defRPr sz="2105" kern="1200">
          <a:solidFill>
            <a:schemeClr val="tx1"/>
          </a:solidFill>
          <a:latin typeface="+mn-lt"/>
          <a:ea typeface="+mn-ea"/>
          <a:cs typeface="+mn-cs"/>
        </a:defRPr>
      </a:lvl3pPr>
      <a:lvl4pPr marL="1602116" algn="l" defTabSz="1068077" rtl="0" eaLnBrk="1" latinLnBrk="0" hangingPunct="1">
        <a:defRPr sz="2105" kern="1200">
          <a:solidFill>
            <a:schemeClr val="tx1"/>
          </a:solidFill>
          <a:latin typeface="+mn-lt"/>
          <a:ea typeface="+mn-ea"/>
          <a:cs typeface="+mn-cs"/>
        </a:defRPr>
      </a:lvl4pPr>
      <a:lvl5pPr marL="2136155" algn="l" defTabSz="1068077" rtl="0" eaLnBrk="1" latinLnBrk="0" hangingPunct="1">
        <a:defRPr sz="2105" kern="1200">
          <a:solidFill>
            <a:schemeClr val="tx1"/>
          </a:solidFill>
          <a:latin typeface="+mn-lt"/>
          <a:ea typeface="+mn-ea"/>
          <a:cs typeface="+mn-cs"/>
        </a:defRPr>
      </a:lvl5pPr>
      <a:lvl6pPr marL="2670193" algn="l" defTabSz="1068077" rtl="0" eaLnBrk="1" latinLnBrk="0" hangingPunct="1">
        <a:defRPr sz="2105" kern="1200">
          <a:solidFill>
            <a:schemeClr val="tx1"/>
          </a:solidFill>
          <a:latin typeface="+mn-lt"/>
          <a:ea typeface="+mn-ea"/>
          <a:cs typeface="+mn-cs"/>
        </a:defRPr>
      </a:lvl6pPr>
      <a:lvl7pPr marL="3204231" algn="l" defTabSz="1068077" rtl="0" eaLnBrk="1" latinLnBrk="0" hangingPunct="1">
        <a:defRPr sz="2105" kern="1200">
          <a:solidFill>
            <a:schemeClr val="tx1"/>
          </a:solidFill>
          <a:latin typeface="+mn-lt"/>
          <a:ea typeface="+mn-ea"/>
          <a:cs typeface="+mn-cs"/>
        </a:defRPr>
      </a:lvl7pPr>
      <a:lvl8pPr marL="3738270" algn="l" defTabSz="1068077" rtl="0" eaLnBrk="1" latinLnBrk="0" hangingPunct="1">
        <a:defRPr sz="2105" kern="1200">
          <a:solidFill>
            <a:schemeClr val="tx1"/>
          </a:solidFill>
          <a:latin typeface="+mn-lt"/>
          <a:ea typeface="+mn-ea"/>
          <a:cs typeface="+mn-cs"/>
        </a:defRPr>
      </a:lvl8pPr>
      <a:lvl9pPr marL="4272309" algn="l" defTabSz="1068077" rtl="0" eaLnBrk="1" latinLnBrk="0" hangingPunct="1">
        <a:defRPr sz="21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307013560"/>
      </p:ext>
    </p:extLst>
  </p:cSld>
  <p:clrMap bg1="lt1" tx1="dk1" bg2="dk2" tx2="lt2" accent1="accent1" accent2="accent2" accent3="accent3" accent4="accent4" accent5="accent5" accent6="accent6" hlink="hlink" folHlink="folHlink"/>
  <p:sldLayoutIdLst>
    <p:sldLayoutId id="214748368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3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redondeado 5"/>
          <p:cNvSpPr/>
          <p:nvPr userDrawn="1"/>
        </p:nvSpPr>
        <p:spPr>
          <a:xfrm rot="5400000">
            <a:off x="10104842" y="222037"/>
            <a:ext cx="379433" cy="29891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105"/>
          </a:p>
        </p:txBody>
      </p:sp>
      <p:sp>
        <p:nvSpPr>
          <p:cNvPr id="5" name="Marcador de número de diapositiva 2"/>
          <p:cNvSpPr txBox="1">
            <a:spLocks/>
          </p:cNvSpPr>
          <p:nvPr userDrawn="1"/>
        </p:nvSpPr>
        <p:spPr>
          <a:xfrm>
            <a:off x="9977049" y="143522"/>
            <a:ext cx="645627" cy="403818"/>
          </a:xfrm>
          <a:prstGeom prst="rect">
            <a:avLst/>
          </a:prstGeom>
        </p:spPr>
        <p:txBody>
          <a:bodyPr vert="horz" lIns="106934" tIns="53467" rIns="106934" bIns="53467" rtlCol="0" anchor="ctr"/>
          <a:lstStyle>
            <a:defPPr>
              <a:defRPr lang="es-ES_tradnl"/>
            </a:defPPr>
            <a:lvl1pPr marL="0" algn="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F07BE554-3CE7-8242-A245-007F6C5FBC95}" type="slidenum">
              <a:rPr lang="es-ES_tradnl" sz="1286" smtClean="0">
                <a:solidFill>
                  <a:schemeClr val="bg1"/>
                </a:solidFill>
              </a:rPr>
              <a:pPr algn="ctr"/>
              <a:t>‹#›</a:t>
            </a:fld>
            <a:endParaRPr lang="es-ES_tradnl" sz="1286">
              <a:solidFill>
                <a:schemeClr val="bg1"/>
              </a:solidFill>
            </a:endParaRPr>
          </a:p>
        </p:txBody>
      </p:sp>
      <p:sp>
        <p:nvSpPr>
          <p:cNvPr id="3" name="TextBox 2">
            <a:extLst>
              <a:ext uri="{FF2B5EF4-FFF2-40B4-BE49-F238E27FC236}">
                <a16:creationId xmlns:a16="http://schemas.microsoft.com/office/drawing/2014/main" id="{665AC3AA-1782-4850-9718-FB79E6191A54}"/>
              </a:ext>
            </a:extLst>
          </p:cNvPr>
          <p:cNvSpPr txBox="1"/>
          <p:nvPr userDrawn="1"/>
        </p:nvSpPr>
        <p:spPr>
          <a:xfrm>
            <a:off x="9694030" y="7310065"/>
            <a:ext cx="962123" cy="200376"/>
          </a:xfrm>
          <a:prstGeom prst="rect">
            <a:avLst/>
          </a:prstGeom>
          <a:noFill/>
        </p:spPr>
        <p:txBody>
          <a:bodyPr wrap="none" rtlCol="0">
            <a:spAutoFit/>
          </a:bodyPr>
          <a:lstStyle/>
          <a:p>
            <a:r>
              <a:rPr lang="en-US" sz="702" u="none" dirty="0">
                <a:latin typeface="29LT Bukra Regular" panose="020B0604020202020204" charset="-78"/>
                <a:cs typeface="29LT Bukra Regular" panose="020B0604020202020204" charset="-78"/>
                <a:hlinkClick r:id="rId36"/>
              </a:rPr>
              <a:t>Arabppt.com</a:t>
            </a:r>
            <a:r>
              <a:rPr lang="ar-AE" sz="702" dirty="0">
                <a:latin typeface="29LT Bukra Regular" panose="020B0604020202020204" charset="-78"/>
                <a:cs typeface="29LT Bukra Regular" panose="020B0604020202020204" charset="-78"/>
              </a:rPr>
              <a:t>تعريب </a:t>
            </a:r>
            <a:endParaRPr lang="en-US" sz="702" dirty="0">
              <a:latin typeface="29LT Bukra Regular" panose="020B0604020202020204" charset="-78"/>
              <a:cs typeface="29LT Bukra Regular" panose="020B0604020202020204" charset="-78"/>
            </a:endParaRPr>
          </a:p>
        </p:txBody>
      </p:sp>
    </p:spTree>
    <p:extLst>
      <p:ext uri="{BB962C8B-B14F-4D97-AF65-F5344CB8AC3E}">
        <p14:creationId xmlns:p14="http://schemas.microsoft.com/office/powerpoint/2010/main" val="26082465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Lst>
  <p:txStyles>
    <p:titleStyle>
      <a:lvl1pPr algn="l" defTabSz="1069299" rtl="0" eaLnBrk="1" latinLnBrk="0" hangingPunct="1">
        <a:lnSpc>
          <a:spcPct val="90000"/>
        </a:lnSpc>
        <a:spcBef>
          <a:spcPct val="0"/>
        </a:spcBef>
        <a:buNone/>
        <a:defRPr sz="5145" kern="1200">
          <a:solidFill>
            <a:schemeClr val="tx1"/>
          </a:solidFill>
          <a:latin typeface="+mj-lt"/>
          <a:ea typeface="+mj-ea"/>
          <a:cs typeface="+mj-cs"/>
        </a:defRPr>
      </a:lvl1pPr>
    </p:titleStyle>
    <p:bodyStyle>
      <a:lvl1pPr marL="267325" indent="-267325" algn="l" defTabSz="1069299" rtl="0" eaLnBrk="1" latinLnBrk="0" hangingPunct="1">
        <a:lnSpc>
          <a:spcPct val="90000"/>
        </a:lnSpc>
        <a:spcBef>
          <a:spcPts val="1169"/>
        </a:spcBef>
        <a:buFont typeface="Arial"/>
        <a:buChar char="•"/>
        <a:defRPr sz="3274" kern="1200">
          <a:solidFill>
            <a:schemeClr val="tx1"/>
          </a:solidFill>
          <a:latin typeface="+mn-lt"/>
          <a:ea typeface="+mn-ea"/>
          <a:cs typeface="+mn-cs"/>
        </a:defRPr>
      </a:lvl1pPr>
      <a:lvl2pPr marL="801975" indent="-267325" algn="l" defTabSz="1069299" rtl="0" eaLnBrk="1" latinLnBrk="0" hangingPunct="1">
        <a:lnSpc>
          <a:spcPct val="90000"/>
        </a:lnSpc>
        <a:spcBef>
          <a:spcPts val="585"/>
        </a:spcBef>
        <a:buFont typeface="Arial"/>
        <a:buChar char="•"/>
        <a:defRPr sz="2807" kern="1200">
          <a:solidFill>
            <a:schemeClr val="tx1"/>
          </a:solidFill>
          <a:latin typeface="+mn-lt"/>
          <a:ea typeface="+mn-ea"/>
          <a:cs typeface="+mn-cs"/>
        </a:defRPr>
      </a:lvl2pPr>
      <a:lvl3pPr marL="1336624" indent="-267325" algn="l" defTabSz="1069299" rtl="0" eaLnBrk="1" latinLnBrk="0" hangingPunct="1">
        <a:lnSpc>
          <a:spcPct val="90000"/>
        </a:lnSpc>
        <a:spcBef>
          <a:spcPts val="585"/>
        </a:spcBef>
        <a:buFont typeface="Arial"/>
        <a:buChar char="•"/>
        <a:defRPr sz="2339" kern="1200">
          <a:solidFill>
            <a:schemeClr val="tx1"/>
          </a:solidFill>
          <a:latin typeface="+mn-lt"/>
          <a:ea typeface="+mn-ea"/>
          <a:cs typeface="+mn-cs"/>
        </a:defRPr>
      </a:lvl3pPr>
      <a:lvl4pPr marL="1871274" indent="-267325" algn="l" defTabSz="1069299" rtl="0" eaLnBrk="1" latinLnBrk="0" hangingPunct="1">
        <a:lnSpc>
          <a:spcPct val="90000"/>
        </a:lnSpc>
        <a:spcBef>
          <a:spcPts val="585"/>
        </a:spcBef>
        <a:buFont typeface="Arial"/>
        <a:buChar char="•"/>
        <a:defRPr sz="2105" kern="1200">
          <a:solidFill>
            <a:schemeClr val="tx1"/>
          </a:solidFill>
          <a:latin typeface="+mn-lt"/>
          <a:ea typeface="+mn-ea"/>
          <a:cs typeface="+mn-cs"/>
        </a:defRPr>
      </a:lvl4pPr>
      <a:lvl5pPr marL="2405924" indent="-267325" algn="l" defTabSz="1069299" rtl="0" eaLnBrk="1" latinLnBrk="0" hangingPunct="1">
        <a:lnSpc>
          <a:spcPct val="90000"/>
        </a:lnSpc>
        <a:spcBef>
          <a:spcPts val="585"/>
        </a:spcBef>
        <a:buFont typeface="Arial"/>
        <a:buChar char="•"/>
        <a:defRPr sz="2105" kern="1200">
          <a:solidFill>
            <a:schemeClr val="tx1"/>
          </a:solidFill>
          <a:latin typeface="+mn-lt"/>
          <a:ea typeface="+mn-ea"/>
          <a:cs typeface="+mn-cs"/>
        </a:defRPr>
      </a:lvl5pPr>
      <a:lvl6pPr marL="2940573" indent="-267325" algn="l" defTabSz="1069299" rtl="0" eaLnBrk="1" latinLnBrk="0" hangingPunct="1">
        <a:lnSpc>
          <a:spcPct val="90000"/>
        </a:lnSpc>
        <a:spcBef>
          <a:spcPts val="585"/>
        </a:spcBef>
        <a:buFont typeface="Arial"/>
        <a:buChar char="•"/>
        <a:defRPr sz="2105" kern="1200">
          <a:solidFill>
            <a:schemeClr val="tx1"/>
          </a:solidFill>
          <a:latin typeface="+mn-lt"/>
          <a:ea typeface="+mn-ea"/>
          <a:cs typeface="+mn-cs"/>
        </a:defRPr>
      </a:lvl6pPr>
      <a:lvl7pPr marL="3475223" indent="-267325" algn="l" defTabSz="1069299" rtl="0" eaLnBrk="1" latinLnBrk="0" hangingPunct="1">
        <a:lnSpc>
          <a:spcPct val="90000"/>
        </a:lnSpc>
        <a:spcBef>
          <a:spcPts val="585"/>
        </a:spcBef>
        <a:buFont typeface="Arial"/>
        <a:buChar char="•"/>
        <a:defRPr sz="2105" kern="1200">
          <a:solidFill>
            <a:schemeClr val="tx1"/>
          </a:solidFill>
          <a:latin typeface="+mn-lt"/>
          <a:ea typeface="+mn-ea"/>
          <a:cs typeface="+mn-cs"/>
        </a:defRPr>
      </a:lvl7pPr>
      <a:lvl8pPr marL="4009873" indent="-267325" algn="l" defTabSz="1069299" rtl="0" eaLnBrk="1" latinLnBrk="0" hangingPunct="1">
        <a:lnSpc>
          <a:spcPct val="90000"/>
        </a:lnSpc>
        <a:spcBef>
          <a:spcPts val="585"/>
        </a:spcBef>
        <a:buFont typeface="Arial"/>
        <a:buChar char="•"/>
        <a:defRPr sz="2105" kern="1200">
          <a:solidFill>
            <a:schemeClr val="tx1"/>
          </a:solidFill>
          <a:latin typeface="+mn-lt"/>
          <a:ea typeface="+mn-ea"/>
          <a:cs typeface="+mn-cs"/>
        </a:defRPr>
      </a:lvl8pPr>
      <a:lvl9pPr marL="4544522" indent="-267325" algn="l" defTabSz="1069299" rtl="0" eaLnBrk="1" latinLnBrk="0" hangingPunct="1">
        <a:lnSpc>
          <a:spcPct val="90000"/>
        </a:lnSpc>
        <a:spcBef>
          <a:spcPts val="585"/>
        </a:spcBef>
        <a:buFont typeface="Arial"/>
        <a:buChar char="•"/>
        <a:defRPr sz="2105" kern="1200">
          <a:solidFill>
            <a:schemeClr val="tx1"/>
          </a:solidFill>
          <a:latin typeface="+mn-lt"/>
          <a:ea typeface="+mn-ea"/>
          <a:cs typeface="+mn-cs"/>
        </a:defRPr>
      </a:lvl9pPr>
    </p:bodyStyle>
    <p:otherStyle>
      <a:defPPr>
        <a:defRPr lang="es-ES_tradnl"/>
      </a:defPPr>
      <a:lvl1pPr marL="0" algn="l" defTabSz="1069299" rtl="0" eaLnBrk="1" latinLnBrk="0" hangingPunct="1">
        <a:defRPr sz="2105" kern="1200">
          <a:solidFill>
            <a:schemeClr val="tx1"/>
          </a:solidFill>
          <a:latin typeface="+mn-lt"/>
          <a:ea typeface="+mn-ea"/>
          <a:cs typeface="+mn-cs"/>
        </a:defRPr>
      </a:lvl1pPr>
      <a:lvl2pPr marL="534650" algn="l" defTabSz="1069299" rtl="0" eaLnBrk="1" latinLnBrk="0" hangingPunct="1">
        <a:defRPr sz="2105" kern="1200">
          <a:solidFill>
            <a:schemeClr val="tx1"/>
          </a:solidFill>
          <a:latin typeface="+mn-lt"/>
          <a:ea typeface="+mn-ea"/>
          <a:cs typeface="+mn-cs"/>
        </a:defRPr>
      </a:lvl2pPr>
      <a:lvl3pPr marL="1069299" algn="l" defTabSz="1069299" rtl="0" eaLnBrk="1" latinLnBrk="0" hangingPunct="1">
        <a:defRPr sz="2105" kern="1200">
          <a:solidFill>
            <a:schemeClr val="tx1"/>
          </a:solidFill>
          <a:latin typeface="+mn-lt"/>
          <a:ea typeface="+mn-ea"/>
          <a:cs typeface="+mn-cs"/>
        </a:defRPr>
      </a:lvl3pPr>
      <a:lvl4pPr marL="1603949" algn="l" defTabSz="1069299" rtl="0" eaLnBrk="1" latinLnBrk="0" hangingPunct="1">
        <a:defRPr sz="2105" kern="1200">
          <a:solidFill>
            <a:schemeClr val="tx1"/>
          </a:solidFill>
          <a:latin typeface="+mn-lt"/>
          <a:ea typeface="+mn-ea"/>
          <a:cs typeface="+mn-cs"/>
        </a:defRPr>
      </a:lvl4pPr>
      <a:lvl5pPr marL="2138599" algn="l" defTabSz="1069299" rtl="0" eaLnBrk="1" latinLnBrk="0" hangingPunct="1">
        <a:defRPr sz="2105" kern="1200">
          <a:solidFill>
            <a:schemeClr val="tx1"/>
          </a:solidFill>
          <a:latin typeface="+mn-lt"/>
          <a:ea typeface="+mn-ea"/>
          <a:cs typeface="+mn-cs"/>
        </a:defRPr>
      </a:lvl5pPr>
      <a:lvl6pPr marL="2673248" algn="l" defTabSz="1069299" rtl="0" eaLnBrk="1" latinLnBrk="0" hangingPunct="1">
        <a:defRPr sz="2105" kern="1200">
          <a:solidFill>
            <a:schemeClr val="tx1"/>
          </a:solidFill>
          <a:latin typeface="+mn-lt"/>
          <a:ea typeface="+mn-ea"/>
          <a:cs typeface="+mn-cs"/>
        </a:defRPr>
      </a:lvl6pPr>
      <a:lvl7pPr marL="3207898" algn="l" defTabSz="1069299" rtl="0" eaLnBrk="1" latinLnBrk="0" hangingPunct="1">
        <a:defRPr sz="2105" kern="1200">
          <a:solidFill>
            <a:schemeClr val="tx1"/>
          </a:solidFill>
          <a:latin typeface="+mn-lt"/>
          <a:ea typeface="+mn-ea"/>
          <a:cs typeface="+mn-cs"/>
        </a:defRPr>
      </a:lvl7pPr>
      <a:lvl8pPr marL="3742548" algn="l" defTabSz="1069299" rtl="0" eaLnBrk="1" latinLnBrk="0" hangingPunct="1">
        <a:defRPr sz="2105" kern="1200">
          <a:solidFill>
            <a:schemeClr val="tx1"/>
          </a:solidFill>
          <a:latin typeface="+mn-lt"/>
          <a:ea typeface="+mn-ea"/>
          <a:cs typeface="+mn-cs"/>
        </a:defRPr>
      </a:lvl8pPr>
      <a:lvl9pPr marL="4277197" algn="l" defTabSz="1069299" rtl="0" eaLnBrk="1" latinLnBrk="0" hangingPunct="1">
        <a:defRPr sz="21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171" y="402654"/>
            <a:ext cx="9223058" cy="14618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35171" y="2013259"/>
            <a:ext cx="9223058" cy="47985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5171" y="7009643"/>
            <a:ext cx="2406015" cy="402652"/>
          </a:xfrm>
          <a:prstGeom prst="rect">
            <a:avLst/>
          </a:prstGeom>
        </p:spPr>
        <p:txBody>
          <a:bodyPr vert="horz" lIns="91440" tIns="45720" rIns="91440" bIns="45720" rtlCol="0" anchor="ctr"/>
          <a:lstStyle>
            <a:lvl1pPr algn="l">
              <a:defRPr sz="1053">
                <a:solidFill>
                  <a:schemeClr val="tx1">
                    <a:tint val="75000"/>
                  </a:schemeClr>
                </a:solidFill>
              </a:defRPr>
            </a:lvl1pPr>
          </a:lstStyle>
          <a:p>
            <a:fld id="{997E942A-26CB-4FC8-A61F-ED7BAF06B75B}" type="datetimeFigureOut">
              <a:rPr lang="en-US" smtClean="0"/>
              <a:t>2/27/2025</a:t>
            </a:fld>
            <a:endParaRPr lang="en-US"/>
          </a:p>
        </p:txBody>
      </p:sp>
      <p:sp>
        <p:nvSpPr>
          <p:cNvPr id="5" name="Footer Placeholder 4"/>
          <p:cNvSpPr>
            <a:spLocks noGrp="1"/>
          </p:cNvSpPr>
          <p:nvPr>
            <p:ph type="ftr" sz="quarter" idx="3"/>
          </p:nvPr>
        </p:nvSpPr>
        <p:spPr>
          <a:xfrm>
            <a:off x="3542189" y="7009643"/>
            <a:ext cx="3609023" cy="402652"/>
          </a:xfrm>
          <a:prstGeom prst="rect">
            <a:avLst/>
          </a:prstGeom>
        </p:spPr>
        <p:txBody>
          <a:bodyPr vert="horz" lIns="91440" tIns="45720" rIns="91440" bIns="45720" rtlCol="0" anchor="ctr"/>
          <a:lstStyle>
            <a:lvl1pPr algn="ctr">
              <a:defRPr sz="105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552214" y="7009643"/>
            <a:ext cx="2406015" cy="402652"/>
          </a:xfrm>
          <a:prstGeom prst="rect">
            <a:avLst/>
          </a:prstGeom>
        </p:spPr>
        <p:txBody>
          <a:bodyPr vert="horz" lIns="91440" tIns="45720" rIns="91440" bIns="45720" rtlCol="0" anchor="ctr"/>
          <a:lstStyle>
            <a:lvl1pPr algn="r">
              <a:defRPr sz="1053">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82219179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Lst>
  <p:txStyles>
    <p:titleStyle>
      <a:lvl1pPr algn="l" defTabSz="802020" rtl="0" eaLnBrk="1" latinLnBrk="0" hangingPunct="1">
        <a:lnSpc>
          <a:spcPct val="90000"/>
        </a:lnSpc>
        <a:spcBef>
          <a:spcPct val="0"/>
        </a:spcBef>
        <a:buNone/>
        <a:defRPr sz="3859" kern="1200">
          <a:solidFill>
            <a:schemeClr val="tx1"/>
          </a:solidFill>
          <a:latin typeface="+mj-lt"/>
          <a:ea typeface="+mj-ea"/>
          <a:cs typeface="+mj-cs"/>
        </a:defRPr>
      </a:lvl1pPr>
    </p:titleStyle>
    <p:bodyStyle>
      <a:lvl1pPr marL="200505" indent="-200505" algn="l" defTabSz="802020" rtl="0" eaLnBrk="1" latinLnBrk="0" hangingPunct="1">
        <a:lnSpc>
          <a:spcPct val="90000"/>
        </a:lnSpc>
        <a:spcBef>
          <a:spcPts val="877"/>
        </a:spcBef>
        <a:buFont typeface="Arial" panose="020B0604020202020204" pitchFamily="34" charset="0"/>
        <a:buChar char="•"/>
        <a:defRPr sz="2456" kern="1200">
          <a:solidFill>
            <a:schemeClr val="tx1"/>
          </a:solidFill>
          <a:latin typeface="+mn-lt"/>
          <a:ea typeface="+mn-ea"/>
          <a:cs typeface="+mn-cs"/>
        </a:defRPr>
      </a:lvl1pPr>
      <a:lvl2pPr marL="601515" indent="-200505" algn="l" defTabSz="802020"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525" indent="-200505" algn="l" defTabSz="802020"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535"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54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55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56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57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58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p:bodyStyle>
    <p:otherStyle>
      <a:defPPr>
        <a:defRPr lang="en-US"/>
      </a:defPPr>
      <a:lvl1pPr marL="0" algn="l" defTabSz="802020" rtl="0" eaLnBrk="1" latinLnBrk="0" hangingPunct="1">
        <a:defRPr sz="1579" kern="1200">
          <a:solidFill>
            <a:schemeClr val="tx1"/>
          </a:solidFill>
          <a:latin typeface="+mn-lt"/>
          <a:ea typeface="+mn-ea"/>
          <a:cs typeface="+mn-cs"/>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171" y="180284"/>
            <a:ext cx="9223058" cy="815015"/>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735171" y="1344507"/>
            <a:ext cx="9223058" cy="54673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954019"/>
            <a:ext cx="10693400" cy="60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80201" rtlCol="0" anchor="ctr"/>
          <a:lstStyle/>
          <a:p>
            <a:pPr marL="0" marR="0" lvl="0" indent="0" algn="ctr" defTabSz="802020" rtl="0" eaLnBrk="1" fontAlgn="auto" latinLnBrk="0" hangingPunct="1">
              <a:lnSpc>
                <a:spcPct val="100000"/>
              </a:lnSpc>
              <a:spcBef>
                <a:spcPts val="0"/>
              </a:spcBef>
              <a:spcAft>
                <a:spcPts val="0"/>
              </a:spcAft>
              <a:buClrTx/>
              <a:buSzTx/>
              <a:buFontTx/>
              <a:buNone/>
              <a:tabLst/>
              <a:defRPr/>
            </a:pPr>
            <a:endParaRPr kumimoji="0" lang="en-US" sz="2807" b="0" i="0" u="none" strike="noStrike" kern="1200" cap="none" spc="132" normalizeH="0" baseline="0" noProof="0" dirty="0">
              <a:ln>
                <a:noFill/>
              </a:ln>
              <a:solidFill>
                <a:prstClr val="white">
                  <a:lumMod val="75000"/>
                </a:prstClr>
              </a:solidFill>
              <a:effectLst/>
              <a:uLnTx/>
              <a:uFillTx/>
              <a:latin typeface="+mn-lt"/>
              <a:ea typeface="+mn-ea"/>
              <a:cs typeface="+mn-cs"/>
            </a:endParaRPr>
          </a:p>
        </p:txBody>
      </p:sp>
      <p:sp>
        <p:nvSpPr>
          <p:cNvPr id="7" name="Rectangle 6"/>
          <p:cNvSpPr/>
          <p:nvPr userDrawn="1"/>
        </p:nvSpPr>
        <p:spPr>
          <a:xfrm>
            <a:off x="-11140" y="7674894"/>
            <a:ext cx="1074333" cy="240835"/>
          </a:xfrm>
          <a:prstGeom prst="rect">
            <a:avLst/>
          </a:prstGeom>
        </p:spPr>
        <p:txBody>
          <a:bodyPr wrap="none">
            <a:spAutoFit/>
          </a:bodyPr>
          <a:lstStyle/>
          <a:p>
            <a:r>
              <a:rPr lang="en-US" sz="965" b="0" i="0" dirty="0">
                <a:solidFill>
                  <a:srgbClr val="555555"/>
                </a:solidFill>
                <a:effectLst/>
                <a:latin typeface="Open Sans" panose="020B0606030504020204" pitchFamily="34" charset="0"/>
              </a:rPr>
              <a:t>@cammac2 </a:t>
            </a:r>
            <a:r>
              <a:rPr lang="ar-SA" sz="965" b="0" i="0" dirty="0">
                <a:solidFill>
                  <a:srgbClr val="555555"/>
                </a:solidFill>
                <a:effectLst/>
                <a:latin typeface="Open Sans" panose="020B0606030504020204" pitchFamily="34" charset="0"/>
              </a:rPr>
              <a:t>تويتر</a:t>
            </a:r>
            <a:endParaRPr lang="en-US" sz="965" dirty="0"/>
          </a:p>
        </p:txBody>
      </p:sp>
      <p:sp>
        <p:nvSpPr>
          <p:cNvPr id="13" name="Freeform 12"/>
          <p:cNvSpPr/>
          <p:nvPr userDrawn="1"/>
        </p:nvSpPr>
        <p:spPr>
          <a:xfrm rot="5400000">
            <a:off x="38274" y="255854"/>
            <a:ext cx="407472" cy="500729"/>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579"/>
          </a:p>
        </p:txBody>
      </p:sp>
      <p:grpSp>
        <p:nvGrpSpPr>
          <p:cNvPr id="14" name="Group 13"/>
          <p:cNvGrpSpPr/>
          <p:nvPr userDrawn="1"/>
        </p:nvGrpSpPr>
        <p:grpSpPr>
          <a:xfrm>
            <a:off x="-1451491" y="-18365"/>
            <a:ext cx="1325662" cy="630838"/>
            <a:chOff x="-2096383" y="21447"/>
            <a:chExt cx="1511444" cy="572044"/>
          </a:xfrm>
        </p:grpSpPr>
        <p:sp>
          <p:nvSpPr>
            <p:cNvPr id="15" name="TextBox 14"/>
            <p:cNvSpPr txBox="1"/>
            <p:nvPr userDrawn="1"/>
          </p:nvSpPr>
          <p:spPr>
            <a:xfrm>
              <a:off x="-2096383" y="21447"/>
              <a:ext cx="543178" cy="206121"/>
            </a:xfrm>
            <a:prstGeom prst="rect">
              <a:avLst/>
            </a:prstGeom>
            <a:noFill/>
          </p:spPr>
          <p:txBody>
            <a:bodyPr wrap="none" rtlCol="0">
              <a:spAutoFit/>
            </a:bodyPr>
            <a:lstStyle/>
            <a:p>
              <a:r>
                <a:rPr lang="ar-SA" sz="877">
                  <a:latin typeface="Open Sans" panose="020B0606030504020204" pitchFamily="34" charset="0"/>
                  <a:ea typeface="Open Sans" panose="020B0606030504020204" pitchFamily="34" charset="0"/>
                  <a:cs typeface="Open Sans" panose="020B0606030504020204" pitchFamily="34" charset="0"/>
                </a:rPr>
                <a:t>د. </a:t>
              </a:r>
              <a:r>
                <a:rPr lang="ar-SA" sz="877" dirty="0">
                  <a:latin typeface="Open Sans" panose="020B0606030504020204" pitchFamily="34" charset="0"/>
                  <a:ea typeface="Open Sans" panose="020B0606030504020204" pitchFamily="34" charset="0"/>
                  <a:cs typeface="Open Sans" panose="020B0606030504020204" pitchFamily="34" charset="0"/>
                </a:rPr>
                <a:t>قمّاش</a:t>
              </a:r>
              <a:endParaRPr lang="en-US" sz="877"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p:cNvSpPr txBox="1"/>
            <p:nvPr userDrawn="1"/>
          </p:nvSpPr>
          <p:spPr>
            <a:xfrm>
              <a:off x="-1002010" y="387370"/>
              <a:ext cx="417071" cy="206121"/>
            </a:xfrm>
            <a:prstGeom prst="rect">
              <a:avLst/>
            </a:prstGeom>
            <a:noFill/>
          </p:spPr>
          <p:txBody>
            <a:bodyPr wrap="none" rtlCol="0">
              <a:spAutoFit/>
            </a:bodyPr>
            <a:lstStyle/>
            <a:p>
              <a:r>
                <a:rPr lang="en-US" sz="877">
                  <a:latin typeface="Open Sans" panose="020B0606030504020204" pitchFamily="34" charset="0"/>
                  <a:ea typeface="Open Sans" panose="020B0606030504020204" pitchFamily="34" charset="0"/>
                  <a:cs typeface="Open Sans" panose="020B0606030504020204" pitchFamily="34" charset="0"/>
                </a:rPr>
                <a:t>.</a:t>
              </a:r>
              <a:r>
                <a:rPr lang="ar-SA" sz="877">
                  <a:latin typeface="Open Sans" panose="020B0606030504020204" pitchFamily="34" charset="0"/>
                  <a:ea typeface="Open Sans" panose="020B0606030504020204" pitchFamily="34" charset="0"/>
                  <a:cs typeface="Open Sans" panose="020B0606030504020204" pitchFamily="34" charset="0"/>
                </a:rPr>
                <a:t>نص</a:t>
              </a:r>
              <a:endParaRPr lang="en-US" sz="877" dirty="0">
                <a:latin typeface="Open Sans" panose="020B0606030504020204" pitchFamily="34" charset="0"/>
                <a:ea typeface="Open Sans" panose="020B0606030504020204" pitchFamily="34" charset="0"/>
                <a:cs typeface="Open Sans" panose="020B0606030504020204" pitchFamily="34" charset="0"/>
              </a:endParaRPr>
            </a:p>
          </p:txBody>
        </p:sp>
        <p:pic>
          <p:nvPicPr>
            <p:cNvPr id="17" name="Picture 16"/>
            <p:cNvPicPr>
              <a:picLocks noChangeAspect="1"/>
            </p:cNvPicPr>
            <p:nvPr userDrawn="1"/>
          </p:nvPicPr>
          <p:blipFill>
            <a:blip r:embed="rId10"/>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303438576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Lst>
  <p:txStyles>
    <p:titleStyle>
      <a:lvl1pPr algn="l" defTabSz="802020" rtl="0" eaLnBrk="1" latinLnBrk="0" hangingPunct="1">
        <a:lnSpc>
          <a:spcPct val="90000"/>
        </a:lnSpc>
        <a:spcBef>
          <a:spcPct val="0"/>
        </a:spcBef>
        <a:buNone/>
        <a:defRPr lang="en-US" sz="3158" b="1" kern="1200">
          <a:solidFill>
            <a:schemeClr val="tx1"/>
          </a:solidFill>
          <a:latin typeface="Helvetica" panose="020B0500000000000000" pitchFamily="34" charset="0"/>
          <a:ea typeface="+mj-ea"/>
          <a:cs typeface="+mj-cs"/>
        </a:defRPr>
      </a:lvl1pPr>
    </p:titleStyle>
    <p:bodyStyle>
      <a:lvl1pPr marL="200505" indent="-200505" algn="l" defTabSz="802020" rtl="0" eaLnBrk="1" latinLnBrk="0" hangingPunct="1">
        <a:lnSpc>
          <a:spcPct val="90000"/>
        </a:lnSpc>
        <a:spcBef>
          <a:spcPts val="877"/>
        </a:spcBef>
        <a:buFont typeface="Arial" panose="020B0604020202020204" pitchFamily="34" charset="0"/>
        <a:buChar char="•"/>
        <a:defRPr sz="2105" kern="1200">
          <a:solidFill>
            <a:schemeClr val="tx1"/>
          </a:solidFill>
          <a:latin typeface="+mj-lt"/>
          <a:ea typeface="+mn-ea"/>
          <a:cs typeface="+mn-cs"/>
        </a:defRPr>
      </a:lvl1pPr>
      <a:lvl2pPr marL="601515" indent="-200505" algn="l" defTabSz="802020" rtl="0" eaLnBrk="1" latinLnBrk="0" hangingPunct="1">
        <a:lnSpc>
          <a:spcPct val="90000"/>
        </a:lnSpc>
        <a:spcBef>
          <a:spcPts val="439"/>
        </a:spcBef>
        <a:buFont typeface="Arial" panose="020B0604020202020204" pitchFamily="34" charset="0"/>
        <a:buChar char="•"/>
        <a:defRPr sz="1754" kern="1200">
          <a:solidFill>
            <a:schemeClr val="tx1"/>
          </a:solidFill>
          <a:latin typeface="+mj-lt"/>
          <a:ea typeface="+mn-ea"/>
          <a:cs typeface="+mn-cs"/>
        </a:defRPr>
      </a:lvl2pPr>
      <a:lvl3pPr marL="1002525"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j-lt"/>
          <a:ea typeface="+mn-ea"/>
          <a:cs typeface="+mn-cs"/>
        </a:defRPr>
      </a:lvl3pPr>
      <a:lvl4pPr marL="1403535" indent="-200505" algn="l" defTabSz="802020" rtl="0" eaLnBrk="1" latinLnBrk="0" hangingPunct="1">
        <a:lnSpc>
          <a:spcPct val="90000"/>
        </a:lnSpc>
        <a:spcBef>
          <a:spcPts val="439"/>
        </a:spcBef>
        <a:buFont typeface="Arial" panose="020B0604020202020204" pitchFamily="34" charset="0"/>
        <a:buChar char="•"/>
        <a:defRPr sz="1403" kern="1200">
          <a:solidFill>
            <a:schemeClr val="tx1"/>
          </a:solidFill>
          <a:latin typeface="+mj-lt"/>
          <a:ea typeface="+mn-ea"/>
          <a:cs typeface="+mn-cs"/>
        </a:defRPr>
      </a:lvl4pPr>
      <a:lvl5pPr marL="1804546" indent="-200505" algn="l" defTabSz="802020" rtl="0" eaLnBrk="1" latinLnBrk="0" hangingPunct="1">
        <a:lnSpc>
          <a:spcPct val="90000"/>
        </a:lnSpc>
        <a:spcBef>
          <a:spcPts val="439"/>
        </a:spcBef>
        <a:buFont typeface="Arial" panose="020B0604020202020204" pitchFamily="34" charset="0"/>
        <a:buChar char="•"/>
        <a:defRPr sz="1403" kern="1200">
          <a:solidFill>
            <a:schemeClr val="tx1"/>
          </a:solidFill>
          <a:latin typeface="+mj-lt"/>
          <a:ea typeface="+mn-ea"/>
          <a:cs typeface="+mn-cs"/>
        </a:defRPr>
      </a:lvl5pPr>
      <a:lvl6pPr marL="220555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56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57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58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p:bodyStyle>
    <p:otherStyle>
      <a:defPPr>
        <a:defRPr lang="en-US"/>
      </a:defPPr>
      <a:lvl1pPr marL="0" algn="l" defTabSz="802020" rtl="0" eaLnBrk="1" latinLnBrk="0" hangingPunct="1">
        <a:defRPr sz="1579" kern="1200">
          <a:solidFill>
            <a:schemeClr val="tx1"/>
          </a:solidFill>
          <a:latin typeface="+mn-lt"/>
          <a:ea typeface="+mn-ea"/>
          <a:cs typeface="+mn-cs"/>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52.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53.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54.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55.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56.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57.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58.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59.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png"/><Relationship Id="rId5" Type="http://schemas.openxmlformats.org/officeDocument/2006/relationships/image" Target="../media/image27.jpe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6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61.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62.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63.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64.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65.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66.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69.png"/><Relationship Id="rId4" Type="http://schemas.openxmlformats.org/officeDocument/2006/relationships/image" Target="../media/image68.jp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70.png"/><Relationship Id="rId4" Type="http://schemas.openxmlformats.org/officeDocument/2006/relationships/image" Target="../media/image68.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http://rafed.net/e-cards/images/script/besm/besm2.gif" TargetMode="External"/><Relationship Id="rId5" Type="http://schemas.microsoft.com/office/2007/relationships/hdphoto" Target="../media/hdphoto1.wdp"/><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71.png"/><Relationship Id="rId4" Type="http://schemas.openxmlformats.org/officeDocument/2006/relationships/image" Target="../media/image68.jp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72.png"/><Relationship Id="rId4" Type="http://schemas.openxmlformats.org/officeDocument/2006/relationships/image" Target="../media/image68.jp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73.png"/><Relationship Id="rId4" Type="http://schemas.openxmlformats.org/officeDocument/2006/relationships/image" Target="../media/image68.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74.png"/><Relationship Id="rId4" Type="http://schemas.openxmlformats.org/officeDocument/2006/relationships/image" Target="../media/image68.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75.png"/><Relationship Id="rId4" Type="http://schemas.openxmlformats.org/officeDocument/2006/relationships/image" Target="../media/image68.jp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76.png"/><Relationship Id="rId4" Type="http://schemas.openxmlformats.org/officeDocument/2006/relationships/image" Target="../media/image68.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6.mp4"/><Relationship Id="rId1" Type="http://schemas.microsoft.com/office/2007/relationships/media" Target="../media/media36.mp4"/><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7.mp4"/><Relationship Id="rId1" Type="http://schemas.microsoft.com/office/2007/relationships/media" Target="../media/media37.mp4"/><Relationship Id="rId6" Type="http://schemas.openxmlformats.org/officeDocument/2006/relationships/image" Target="../media/image78.png"/><Relationship Id="rId5" Type="http://schemas.openxmlformats.org/officeDocument/2006/relationships/image" Target="../media/image29.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79.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8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video" Target="../media/media4.mp4"/><Relationship Id="rId7" Type="http://schemas.openxmlformats.org/officeDocument/2006/relationships/image" Target="../media/image34.png"/><Relationship Id="rId2" Type="http://schemas.microsoft.com/office/2007/relationships/media" Target="../media/media4.mp4"/><Relationship Id="rId1" Type="http://schemas.openxmlformats.org/officeDocument/2006/relationships/tags" Target="../tags/tag1.xml"/><Relationship Id="rId6" Type="http://schemas.openxmlformats.org/officeDocument/2006/relationships/image" Target="../media/image33.png"/><Relationship Id="rId5" Type="http://schemas.openxmlformats.org/officeDocument/2006/relationships/notesSlide" Target="../notesSlides/notesSlide1.xml"/><Relationship Id="rId4" Type="http://schemas.openxmlformats.org/officeDocument/2006/relationships/slideLayout" Target="../slideLayouts/slideLayout5.xml"/><Relationship Id="rId9"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0.mp4"/><Relationship Id="rId1" Type="http://schemas.microsoft.com/office/2007/relationships/media" Target="../media/media40.mp4"/><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1.mp4"/><Relationship Id="rId1" Type="http://schemas.microsoft.com/office/2007/relationships/media" Target="../media/media41.mp4"/><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83.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3.mp4"/><Relationship Id="rId1" Type="http://schemas.microsoft.com/office/2007/relationships/media" Target="../media/media43.mp4"/><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4.mp4"/><Relationship Id="rId1" Type="http://schemas.microsoft.com/office/2007/relationships/media" Target="../media/media44.mp4"/><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5.mp4"/><Relationship Id="rId1" Type="http://schemas.microsoft.com/office/2007/relationships/media" Target="../media/media45.mp4"/><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6.mp4"/><Relationship Id="rId1" Type="http://schemas.microsoft.com/office/2007/relationships/media" Target="../media/media46.mp4"/><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7.mp4"/><Relationship Id="rId1" Type="http://schemas.microsoft.com/office/2007/relationships/media" Target="../media/media47.mp4"/><Relationship Id="rId5" Type="http://schemas.openxmlformats.org/officeDocument/2006/relationships/image" Target="../media/image88.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8.mp4"/><Relationship Id="rId1" Type="http://schemas.microsoft.com/office/2007/relationships/media" Target="../media/media48.mp4"/><Relationship Id="rId5" Type="http://schemas.openxmlformats.org/officeDocument/2006/relationships/image" Target="../media/image89.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9.mp4"/><Relationship Id="rId1" Type="http://schemas.microsoft.com/office/2007/relationships/media" Target="../media/media49.mp4"/><Relationship Id="rId5" Type="http://schemas.openxmlformats.org/officeDocument/2006/relationships/image" Target="../media/image9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video" Target="../media/media5.mp4"/><Relationship Id="rId7" Type="http://schemas.openxmlformats.org/officeDocument/2006/relationships/image" Target="../media/image38.emf"/><Relationship Id="rId2" Type="http://schemas.microsoft.com/office/2007/relationships/media" Target="../media/media5.mp4"/><Relationship Id="rId1" Type="http://schemas.openxmlformats.org/officeDocument/2006/relationships/tags" Target="../tags/tag2.xml"/><Relationship Id="rId6" Type="http://schemas.openxmlformats.org/officeDocument/2006/relationships/image" Target="../media/image37.emf"/><Relationship Id="rId11" Type="http://schemas.openxmlformats.org/officeDocument/2006/relationships/image" Target="../media/image42.png"/><Relationship Id="rId5" Type="http://schemas.openxmlformats.org/officeDocument/2006/relationships/notesSlide" Target="../notesSlides/notesSlide2.xml"/><Relationship Id="rId10" Type="http://schemas.openxmlformats.org/officeDocument/2006/relationships/image" Target="../media/image41.png"/><Relationship Id="rId4" Type="http://schemas.openxmlformats.org/officeDocument/2006/relationships/slideLayout" Target="../slideLayouts/slideLayout3.xml"/><Relationship Id="rId9" Type="http://schemas.openxmlformats.org/officeDocument/2006/relationships/image" Target="../media/image40.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0.mp4"/><Relationship Id="rId1" Type="http://schemas.microsoft.com/office/2007/relationships/media" Target="../media/media50.mp4"/><Relationship Id="rId5" Type="http://schemas.openxmlformats.org/officeDocument/2006/relationships/image" Target="../media/image91.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1.mp4"/><Relationship Id="rId1" Type="http://schemas.microsoft.com/office/2007/relationships/media" Target="../media/media51.mp4"/><Relationship Id="rId5" Type="http://schemas.openxmlformats.org/officeDocument/2006/relationships/image" Target="../media/image92.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2.mp4"/><Relationship Id="rId1" Type="http://schemas.microsoft.com/office/2007/relationships/media" Target="../media/media52.mp4"/><Relationship Id="rId5" Type="http://schemas.openxmlformats.org/officeDocument/2006/relationships/image" Target="../media/image93.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3.mp4"/><Relationship Id="rId1" Type="http://schemas.microsoft.com/office/2007/relationships/media" Target="../media/media53.mp4"/><Relationship Id="rId5" Type="http://schemas.openxmlformats.org/officeDocument/2006/relationships/image" Target="../media/image94.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4.mp4"/><Relationship Id="rId1" Type="http://schemas.microsoft.com/office/2007/relationships/media" Target="../media/media54.mp4"/><Relationship Id="rId6" Type="http://schemas.openxmlformats.org/officeDocument/2006/relationships/image" Target="../media/image95.png"/><Relationship Id="rId5" Type="http://schemas.openxmlformats.org/officeDocument/2006/relationships/hyperlink" Target="https://drive.google.com/drive/folders/1q_82cDbdpWaGoOt4PwzqcB6ONQY2x6jO?usp=sharing" TargetMode="Externa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2" Type="http://schemas.openxmlformats.org/officeDocument/2006/relationships/image" Target="../media/image45.jf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4.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41.png"/><Relationship Id="rId5" Type="http://schemas.openxmlformats.org/officeDocument/2006/relationships/image" Target="../media/image45.jfif"/><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48.png"/><Relationship Id="rId5" Type="http://schemas.openxmlformats.org/officeDocument/2006/relationships/image" Target="../media/image41.png"/><Relationship Id="rId4" Type="http://schemas.openxmlformats.org/officeDocument/2006/relationships/hyperlink" Target="https://drive.google.com/drive/folders/1RL1_Wh71ZDe-UxSvCh2nMw02Yl03rnau?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492C2E4-CF72-DB6C-35B6-4D173FF35D95}"/>
              </a:ext>
            </a:extLst>
          </p:cNvPr>
          <p:cNvSpPr>
            <a:spLocks noGrp="1"/>
          </p:cNvSpPr>
          <p:nvPr>
            <p:ph type="title"/>
          </p:nvPr>
        </p:nvSpPr>
        <p:spPr/>
        <p:txBody>
          <a:bodyPr/>
          <a:lstStyle/>
          <a:p>
            <a:endParaRPr lang="ar-SA" dirty="0"/>
          </a:p>
        </p:txBody>
      </p:sp>
      <p:pic>
        <p:nvPicPr>
          <p:cNvPr id="6" name="عنصر نائب للمحتوى 5" descr="صورة تحتوي على بناء, سماء, معلم معروف, في الخارج&#10;&#10;قد يكون المحتوى المعد بواسطة الذكاء الاصطناعي غير صحيح.">
            <a:extLst>
              <a:ext uri="{FF2B5EF4-FFF2-40B4-BE49-F238E27FC236}">
                <a16:creationId xmlns:a16="http://schemas.microsoft.com/office/drawing/2014/main" id="{4BF9C8E9-BFC1-5176-9D97-D80115CEC2F1}"/>
              </a:ext>
            </a:extLst>
          </p:cNvPr>
          <p:cNvPicPr>
            <a:picLocks noGrp="1" noChangeAspect="1"/>
          </p:cNvPicPr>
          <p:nvPr>
            <p:ph idx="1"/>
          </p:nvPr>
        </p:nvPicPr>
        <p:blipFill>
          <a:blip r:embed="rId4"/>
          <a:stretch>
            <a:fillRect/>
          </a:stretch>
        </p:blipFill>
        <p:spPr/>
      </p:pic>
      <p:pic>
        <p:nvPicPr>
          <p:cNvPr id="14" name="صورة 13" descr="صورة تحتوي على نص, لقطة شاشة, الخط, الرسومات&#10;&#10;قد يكون المحتوى المعد بواسطة الذكاء الاصطناعي غير صحيح.">
            <a:extLst>
              <a:ext uri="{FF2B5EF4-FFF2-40B4-BE49-F238E27FC236}">
                <a16:creationId xmlns:a16="http://schemas.microsoft.com/office/drawing/2014/main" id="{4985768F-F5B7-395F-662B-982C512209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0693400" cy="7741527"/>
          </a:xfrm>
          <a:prstGeom prst="rect">
            <a:avLst/>
          </a:prstGeom>
        </p:spPr>
      </p:pic>
      <p:pic>
        <p:nvPicPr>
          <p:cNvPr id="15" name="صورة 14">
            <a:extLst>
              <a:ext uri="{FF2B5EF4-FFF2-40B4-BE49-F238E27FC236}">
                <a16:creationId xmlns:a16="http://schemas.microsoft.com/office/drawing/2014/main" id="{E4F5EB09-4D3D-D620-F453-57169D3F0D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500" y="352425"/>
            <a:ext cx="2222500" cy="1952625"/>
          </a:xfrm>
          <a:prstGeom prst="rect">
            <a:avLst/>
          </a:prstGeom>
          <a:ln>
            <a:noFill/>
          </a:ln>
          <a:effectLst>
            <a:softEdge rad="112500"/>
          </a:effectLst>
        </p:spPr>
      </p:pic>
      <p:sp>
        <p:nvSpPr>
          <p:cNvPr id="16" name="مربع نص 1">
            <a:extLst>
              <a:ext uri="{FF2B5EF4-FFF2-40B4-BE49-F238E27FC236}">
                <a16:creationId xmlns:a16="http://schemas.microsoft.com/office/drawing/2014/main" id="{E1DABBA5-C674-133C-A778-0458D059D265}"/>
              </a:ext>
            </a:extLst>
          </p:cNvPr>
          <p:cNvSpPr txBox="1">
            <a:spLocks/>
          </p:cNvSpPr>
          <p:nvPr/>
        </p:nvSpPr>
        <p:spPr bwMode="auto">
          <a:xfrm flipH="1">
            <a:off x="8475980" y="528637"/>
            <a:ext cx="1899920" cy="160019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15000"/>
              </a:lnSpc>
              <a:spcAft>
                <a:spcPts val="800"/>
              </a:spcAft>
            </a:pPr>
            <a:r>
              <a:rPr lang="ar-SA"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rPr>
              <a:t>المملكة العربية السعودية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800"/>
              </a:spcAft>
            </a:pPr>
            <a:r>
              <a:rPr lang="ar-SA"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rPr>
              <a:t>وزارة التعليم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800"/>
              </a:spcAft>
            </a:pPr>
            <a:r>
              <a:rPr lang="ar-SA"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rPr>
              <a:t>جامعة الملك خالد</a:t>
            </a:r>
            <a:endParaRPr lang="en-US"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endParaRPr>
          </a:p>
          <a:p>
            <a:pPr algn="ctr">
              <a:lnSpc>
                <a:spcPct val="115000"/>
              </a:lnSpc>
              <a:spcAft>
                <a:spcPts val="800"/>
              </a:spcAft>
            </a:pPr>
            <a:r>
              <a:rPr lang="ar-SA"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rPr>
              <a:t>كلية الشريعة وأصول الدين</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ملف فيديو 21">
            <a:hlinkClick r:id="" action="ppaction://media"/>
            <a:extLst>
              <a:ext uri="{FF2B5EF4-FFF2-40B4-BE49-F238E27FC236}">
                <a16:creationId xmlns:a16="http://schemas.microsoft.com/office/drawing/2014/main" id="{14A92008-F772-DEB1-EAC6-F9BF0CB1B8F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096331697"/>
      </p:ext>
    </p:extLst>
  </p:cSld>
  <p:clrMapOvr>
    <a:masterClrMapping/>
  </p:clrMapOvr>
  <mc:AlternateContent xmlns:mc="http://schemas.openxmlformats.org/markup-compatibility/2006">
    <mc:Choice xmlns:p14="http://schemas.microsoft.com/office/powerpoint/2010/main" Requires="p14">
      <p:transition spd="slow" p14:dur="2000" advTm="9760"/>
    </mc:Choice>
    <mc:Fallback>
      <p:transition spd="slow" advTm="9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7D067-3D0A-9710-B4F4-42E9541FAAE3}"/>
            </a:ext>
          </a:extLst>
        </p:cNvPr>
        <p:cNvGrpSpPr/>
        <p:nvPr/>
      </p:nvGrpSpPr>
      <p:grpSpPr>
        <a:xfrm>
          <a:off x="0" y="0"/>
          <a:ext cx="0" cy="0"/>
          <a:chOff x="0" y="0"/>
          <a:chExt cx="0" cy="0"/>
        </a:xfrm>
      </p:grpSpPr>
      <p:sp>
        <p:nvSpPr>
          <p:cNvPr id="28" name="Forma libre 27">
            <a:extLst>
              <a:ext uri="{FF2B5EF4-FFF2-40B4-BE49-F238E27FC236}">
                <a16:creationId xmlns:a16="http://schemas.microsoft.com/office/drawing/2014/main" id="{2B60FF48-636E-4FD6-8D5C-1CABE5056821}"/>
              </a:ext>
            </a:extLst>
          </p:cNvPr>
          <p:cNvSpPr/>
          <p:nvPr/>
        </p:nvSpPr>
        <p:spPr>
          <a:xfrm>
            <a:off x="1" y="200024"/>
            <a:ext cx="4330937" cy="7362825"/>
          </a:xfrm>
          <a:custGeom>
            <a:avLst/>
            <a:gdLst>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7598 w 4208106"/>
              <a:gd name="connsiteY17" fmla="*/ 2217809 h 5143500"/>
              <a:gd name="connsiteX18" fmla="*/ 4208106 w 4208106"/>
              <a:gd name="connsiteY18" fmla="*/ 2217809 h 5143500"/>
              <a:gd name="connsiteX19" fmla="*/ 4208106 w 4208106"/>
              <a:gd name="connsiteY19" fmla="*/ 5143500 h 5143500"/>
              <a:gd name="connsiteX20" fmla="*/ 0 w 4208106"/>
              <a:gd name="connsiteY20" fmla="*/ 5143500 h 5143500"/>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7598 w 4208106"/>
              <a:gd name="connsiteY17" fmla="*/ 2217809 h 5143500"/>
              <a:gd name="connsiteX18" fmla="*/ 4208106 w 4208106"/>
              <a:gd name="connsiteY18" fmla="*/ 5143500 h 5143500"/>
              <a:gd name="connsiteX19" fmla="*/ 0 w 4208106"/>
              <a:gd name="connsiteY19" fmla="*/ 5143500 h 5143500"/>
              <a:gd name="connsiteX20" fmla="*/ 0 w 4208106"/>
              <a:gd name="connsiteY20" fmla="*/ 0 h 5143500"/>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8106 w 4208106"/>
              <a:gd name="connsiteY17" fmla="*/ 5143500 h 5143500"/>
              <a:gd name="connsiteX18" fmla="*/ 0 w 4208106"/>
              <a:gd name="connsiteY18" fmla="*/ 5143500 h 5143500"/>
              <a:gd name="connsiteX19" fmla="*/ 0 w 4208106"/>
              <a:gd name="connsiteY19"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08106" h="5143500">
                <a:moveTo>
                  <a:pt x="0" y="0"/>
                </a:moveTo>
                <a:lnTo>
                  <a:pt x="3443061" y="0"/>
                </a:lnTo>
                <a:lnTo>
                  <a:pt x="3443061" y="1309422"/>
                </a:lnTo>
                <a:cubicBezTo>
                  <a:pt x="3443061" y="1380682"/>
                  <a:pt x="3500828" y="1438449"/>
                  <a:pt x="3572088" y="1438449"/>
                </a:cubicBezTo>
                <a:lnTo>
                  <a:pt x="3572087" y="1438450"/>
                </a:lnTo>
                <a:cubicBezTo>
                  <a:pt x="3643347" y="1438450"/>
                  <a:pt x="3701114" y="1380683"/>
                  <a:pt x="3701114" y="1309423"/>
                </a:cubicBezTo>
                <a:lnTo>
                  <a:pt x="3701114" y="1160476"/>
                </a:lnTo>
                <a:lnTo>
                  <a:pt x="3707969" y="1126524"/>
                </a:lnTo>
                <a:cubicBezTo>
                  <a:pt x="3727556" y="1080214"/>
                  <a:pt x="3773411" y="1047720"/>
                  <a:pt x="3826856" y="1047720"/>
                </a:cubicBezTo>
                <a:cubicBezTo>
                  <a:pt x="3880301" y="1047720"/>
                  <a:pt x="3926156" y="1080214"/>
                  <a:pt x="3945743" y="1126524"/>
                </a:cubicBezTo>
                <a:lnTo>
                  <a:pt x="3949314" y="1144209"/>
                </a:lnTo>
                <a:lnTo>
                  <a:pt x="3949314" y="2130656"/>
                </a:lnTo>
                <a:cubicBezTo>
                  <a:pt x="3949314" y="2184101"/>
                  <a:pt x="3981808" y="2229956"/>
                  <a:pt x="4028117" y="2249544"/>
                </a:cubicBezTo>
                <a:lnTo>
                  <a:pt x="4076187" y="2259248"/>
                </a:lnTo>
                <a:lnTo>
                  <a:pt x="4076187" y="2259986"/>
                </a:lnTo>
                <a:lnTo>
                  <a:pt x="4099667" y="2262353"/>
                </a:lnTo>
                <a:cubicBezTo>
                  <a:pt x="4161264" y="2274957"/>
                  <a:pt x="4207598" y="2329457"/>
                  <a:pt x="4207598" y="2394779"/>
                </a:cubicBezTo>
                <a:cubicBezTo>
                  <a:pt x="4207767" y="3311019"/>
                  <a:pt x="4207937" y="4227260"/>
                  <a:pt x="4208106" y="5143500"/>
                </a:cubicBezTo>
                <a:lnTo>
                  <a:pt x="0" y="51435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Forma libre 25">
            <a:extLst>
              <a:ext uri="{FF2B5EF4-FFF2-40B4-BE49-F238E27FC236}">
                <a16:creationId xmlns:a16="http://schemas.microsoft.com/office/drawing/2014/main" id="{CE5739C0-8BDE-B515-9378-3C2E5A163EDE}"/>
              </a:ext>
            </a:extLst>
          </p:cNvPr>
          <p:cNvSpPr/>
          <p:nvPr/>
        </p:nvSpPr>
        <p:spPr>
          <a:xfrm>
            <a:off x="1762809" y="187899"/>
            <a:ext cx="1503107" cy="3200783"/>
          </a:xfrm>
          <a:custGeom>
            <a:avLst/>
            <a:gdLst>
              <a:gd name="connsiteX0" fmla="*/ 129224 w 1285317"/>
              <a:gd name="connsiteY0" fmla="*/ 0 h 3515066"/>
              <a:gd name="connsiteX1" fmla="*/ 248293 w 1285317"/>
              <a:gd name="connsiteY1" fmla="*/ 78804 h 3515066"/>
              <a:gd name="connsiteX2" fmla="*/ 256882 w 1285317"/>
              <a:gd name="connsiteY2" fmla="*/ 121283 h 3515066"/>
              <a:gd name="connsiteX3" fmla="*/ 265471 w 1285317"/>
              <a:gd name="connsiteY3" fmla="*/ 78804 h 3515066"/>
              <a:gd name="connsiteX4" fmla="*/ 384541 w 1285317"/>
              <a:gd name="connsiteY4" fmla="*/ 0 h 3515066"/>
              <a:gd name="connsiteX5" fmla="*/ 503609 w 1285317"/>
              <a:gd name="connsiteY5" fmla="*/ 78804 h 3515066"/>
              <a:gd name="connsiteX6" fmla="*/ 513764 w 1285317"/>
              <a:gd name="connsiteY6" fmla="*/ 129025 h 3515066"/>
              <a:gd name="connsiteX7" fmla="*/ 523918 w 1285317"/>
              <a:gd name="connsiteY7" fmla="*/ 78804 h 3515066"/>
              <a:gd name="connsiteX8" fmla="*/ 642988 w 1285317"/>
              <a:gd name="connsiteY8" fmla="*/ 0 h 3515066"/>
              <a:gd name="connsiteX9" fmla="*/ 762056 w 1285317"/>
              <a:gd name="connsiteY9" fmla="*/ 78804 h 3515066"/>
              <a:gd name="connsiteX10" fmla="*/ 770645 w 1285317"/>
              <a:gd name="connsiteY10" fmla="*/ 121283 h 3515066"/>
              <a:gd name="connsiteX11" fmla="*/ 779234 w 1285317"/>
              <a:gd name="connsiteY11" fmla="*/ 78804 h 3515066"/>
              <a:gd name="connsiteX12" fmla="*/ 898304 w 1285317"/>
              <a:gd name="connsiteY12" fmla="*/ 0 h 3515066"/>
              <a:gd name="connsiteX13" fmla="*/ 1017373 w 1285317"/>
              <a:gd name="connsiteY13" fmla="*/ 78804 h 3515066"/>
              <a:gd name="connsiteX14" fmla="*/ 1027199 w 1285317"/>
              <a:gd name="connsiteY14" fmla="*/ 127398 h 3515066"/>
              <a:gd name="connsiteX15" fmla="*/ 1037025 w 1285317"/>
              <a:gd name="connsiteY15" fmla="*/ 78804 h 3515066"/>
              <a:gd name="connsiteX16" fmla="*/ 1156093 w 1285317"/>
              <a:gd name="connsiteY16" fmla="*/ 0 h 3515066"/>
              <a:gd name="connsiteX17" fmla="*/ 1285317 w 1285317"/>
              <a:gd name="connsiteY17" fmla="*/ 129027 h 3515066"/>
              <a:gd name="connsiteX18" fmla="*/ 1285317 w 1285317"/>
              <a:gd name="connsiteY18" fmla="*/ 276727 h 3515066"/>
              <a:gd name="connsiteX19" fmla="*/ 1285317 w 1285317"/>
              <a:gd name="connsiteY19" fmla="*/ 276727 h 3515066"/>
              <a:gd name="connsiteX20" fmla="*/ 1285316 w 1285317"/>
              <a:gd name="connsiteY20" fmla="*/ 2784974 h 3515066"/>
              <a:gd name="connsiteX21" fmla="*/ 1156289 w 1285317"/>
              <a:gd name="connsiteY21" fmla="*/ 2914001 h 3515066"/>
              <a:gd name="connsiteX22" fmla="*/ 1156290 w 1285317"/>
              <a:gd name="connsiteY22" fmla="*/ 2914000 h 3515066"/>
              <a:gd name="connsiteX23" fmla="*/ 1027263 w 1285317"/>
              <a:gd name="connsiteY23" fmla="*/ 2784973 h 3515066"/>
              <a:gd name="connsiteX24" fmla="*/ 1027263 w 1285317"/>
              <a:gd name="connsiteY24" fmla="*/ 1729855 h 3515066"/>
              <a:gd name="connsiteX25" fmla="*/ 1027263 w 1285317"/>
              <a:gd name="connsiteY25" fmla="*/ 1729852 h 3515066"/>
              <a:gd name="connsiteX26" fmla="*/ 1027262 w 1285317"/>
              <a:gd name="connsiteY26" fmla="*/ 2801496 h 3515066"/>
              <a:gd name="connsiteX27" fmla="*/ 1017124 w 1285317"/>
              <a:gd name="connsiteY27" fmla="*/ 2751277 h 3515066"/>
              <a:gd name="connsiteX28" fmla="*/ 898236 w 1285317"/>
              <a:gd name="connsiteY28" fmla="*/ 2672473 h 3515066"/>
              <a:gd name="connsiteX29" fmla="*/ 779349 w 1285317"/>
              <a:gd name="connsiteY29" fmla="*/ 2751277 h 3515066"/>
              <a:gd name="connsiteX30" fmla="*/ 769585 w 1285317"/>
              <a:gd name="connsiteY30" fmla="*/ 2799637 h 3515066"/>
              <a:gd name="connsiteX31" fmla="*/ 769585 w 1285317"/>
              <a:gd name="connsiteY31" fmla="*/ 3386039 h 3515066"/>
              <a:gd name="connsiteX32" fmla="*/ 640558 w 1285317"/>
              <a:gd name="connsiteY32" fmla="*/ 3515066 h 3515066"/>
              <a:gd name="connsiteX33" fmla="*/ 640559 w 1285317"/>
              <a:gd name="connsiteY33" fmla="*/ 3515065 h 3515066"/>
              <a:gd name="connsiteX34" fmla="*/ 511532 w 1285317"/>
              <a:gd name="connsiteY34" fmla="*/ 3386038 h 3515066"/>
              <a:gd name="connsiteX35" fmla="*/ 511532 w 1285317"/>
              <a:gd name="connsiteY35" fmla="*/ 1738945 h 3515066"/>
              <a:gd name="connsiteX36" fmla="*/ 511532 w 1285317"/>
              <a:gd name="connsiteY36" fmla="*/ 1738949 h 3515066"/>
              <a:gd name="connsiteX37" fmla="*/ 511531 w 1285317"/>
              <a:gd name="connsiteY37" fmla="*/ 2489076 h 3515066"/>
              <a:gd name="connsiteX38" fmla="*/ 501393 w 1285317"/>
              <a:gd name="connsiteY38" fmla="*/ 2438857 h 3515066"/>
              <a:gd name="connsiteX39" fmla="*/ 382505 w 1285317"/>
              <a:gd name="connsiteY39" fmla="*/ 2360053 h 3515066"/>
              <a:gd name="connsiteX40" fmla="*/ 263618 w 1285317"/>
              <a:gd name="connsiteY40" fmla="*/ 2438857 h 3515066"/>
              <a:gd name="connsiteX41" fmla="*/ 260020 w 1285317"/>
              <a:gd name="connsiteY41" fmla="*/ 2456676 h 3515066"/>
              <a:gd name="connsiteX42" fmla="*/ 260020 w 1285317"/>
              <a:gd name="connsiteY42" fmla="*/ 2765622 h 3515066"/>
              <a:gd name="connsiteX43" fmla="*/ 130993 w 1285317"/>
              <a:gd name="connsiteY43" fmla="*/ 2894649 h 3515066"/>
              <a:gd name="connsiteX44" fmla="*/ 130994 w 1285317"/>
              <a:gd name="connsiteY44" fmla="*/ 2894648 h 3515066"/>
              <a:gd name="connsiteX45" fmla="*/ 1967 w 1285317"/>
              <a:gd name="connsiteY45" fmla="*/ 2765621 h 3515066"/>
              <a:gd name="connsiteX46" fmla="*/ 1967 w 1285317"/>
              <a:gd name="connsiteY46" fmla="*/ 1737636 h 3515066"/>
              <a:gd name="connsiteX47" fmla="*/ 0 w 1285317"/>
              <a:gd name="connsiteY47" fmla="*/ 1727908 h 3515066"/>
              <a:gd name="connsiteX48" fmla="*/ 0 w 1285317"/>
              <a:gd name="connsiteY48" fmla="*/ 129027 h 3515066"/>
              <a:gd name="connsiteX49" fmla="*/ 129224 w 1285317"/>
              <a:gd name="connsiteY49" fmla="*/ 0 h 351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85317" h="3515066">
                <a:moveTo>
                  <a:pt x="129224" y="0"/>
                </a:moveTo>
                <a:cubicBezTo>
                  <a:pt x="182751" y="0"/>
                  <a:pt x="228676" y="32494"/>
                  <a:pt x="248293" y="78804"/>
                </a:cubicBezTo>
                <a:lnTo>
                  <a:pt x="256882" y="121283"/>
                </a:lnTo>
                <a:lnTo>
                  <a:pt x="265471" y="78804"/>
                </a:lnTo>
                <a:cubicBezTo>
                  <a:pt x="285089" y="32494"/>
                  <a:pt x="331014" y="0"/>
                  <a:pt x="384541" y="0"/>
                </a:cubicBezTo>
                <a:cubicBezTo>
                  <a:pt x="438067" y="0"/>
                  <a:pt x="483992" y="32494"/>
                  <a:pt x="503609" y="78804"/>
                </a:cubicBezTo>
                <a:lnTo>
                  <a:pt x="513764" y="129025"/>
                </a:lnTo>
                <a:lnTo>
                  <a:pt x="523918" y="78804"/>
                </a:lnTo>
                <a:cubicBezTo>
                  <a:pt x="543536" y="32494"/>
                  <a:pt x="589461" y="0"/>
                  <a:pt x="642988" y="0"/>
                </a:cubicBezTo>
                <a:cubicBezTo>
                  <a:pt x="696514" y="0"/>
                  <a:pt x="742439" y="32494"/>
                  <a:pt x="762056" y="78804"/>
                </a:cubicBezTo>
                <a:lnTo>
                  <a:pt x="770645" y="121283"/>
                </a:lnTo>
                <a:lnTo>
                  <a:pt x="779234" y="78804"/>
                </a:lnTo>
                <a:cubicBezTo>
                  <a:pt x="798852" y="32494"/>
                  <a:pt x="844777" y="0"/>
                  <a:pt x="898304" y="0"/>
                </a:cubicBezTo>
                <a:cubicBezTo>
                  <a:pt x="951831" y="0"/>
                  <a:pt x="997756" y="32494"/>
                  <a:pt x="1017373" y="78804"/>
                </a:cubicBezTo>
                <a:lnTo>
                  <a:pt x="1027199" y="127398"/>
                </a:lnTo>
                <a:lnTo>
                  <a:pt x="1037025" y="78804"/>
                </a:lnTo>
                <a:cubicBezTo>
                  <a:pt x="1056641" y="32494"/>
                  <a:pt x="1102567" y="0"/>
                  <a:pt x="1156093" y="0"/>
                </a:cubicBezTo>
                <a:cubicBezTo>
                  <a:pt x="1227462" y="0"/>
                  <a:pt x="1285317" y="57767"/>
                  <a:pt x="1285317" y="129027"/>
                </a:cubicBezTo>
                <a:lnTo>
                  <a:pt x="1285317" y="276727"/>
                </a:lnTo>
                <a:lnTo>
                  <a:pt x="1285317" y="276727"/>
                </a:lnTo>
                <a:lnTo>
                  <a:pt x="1285316" y="2784974"/>
                </a:lnTo>
                <a:cubicBezTo>
                  <a:pt x="1285316" y="2856234"/>
                  <a:pt x="1227549" y="2914001"/>
                  <a:pt x="1156289" y="2914001"/>
                </a:cubicBezTo>
                <a:lnTo>
                  <a:pt x="1156290" y="2914000"/>
                </a:lnTo>
                <a:cubicBezTo>
                  <a:pt x="1085030" y="2914000"/>
                  <a:pt x="1027263" y="2856233"/>
                  <a:pt x="1027263" y="2784973"/>
                </a:cubicBezTo>
                <a:lnTo>
                  <a:pt x="1027263" y="1729855"/>
                </a:lnTo>
                <a:lnTo>
                  <a:pt x="1027263" y="1729852"/>
                </a:lnTo>
                <a:lnTo>
                  <a:pt x="1027262" y="2801496"/>
                </a:lnTo>
                <a:lnTo>
                  <a:pt x="1017124" y="2751277"/>
                </a:lnTo>
                <a:cubicBezTo>
                  <a:pt x="997536" y="2704967"/>
                  <a:pt x="951681" y="2672473"/>
                  <a:pt x="898236" y="2672473"/>
                </a:cubicBezTo>
                <a:cubicBezTo>
                  <a:pt x="844791" y="2672473"/>
                  <a:pt x="798936" y="2704967"/>
                  <a:pt x="779349" y="2751277"/>
                </a:cubicBezTo>
                <a:lnTo>
                  <a:pt x="769585" y="2799637"/>
                </a:lnTo>
                <a:lnTo>
                  <a:pt x="769585" y="3386039"/>
                </a:lnTo>
                <a:cubicBezTo>
                  <a:pt x="769585" y="3457299"/>
                  <a:pt x="711818" y="3515066"/>
                  <a:pt x="640558" y="3515066"/>
                </a:cubicBezTo>
                <a:lnTo>
                  <a:pt x="640559" y="3515065"/>
                </a:lnTo>
                <a:cubicBezTo>
                  <a:pt x="569299" y="3515065"/>
                  <a:pt x="511532" y="3457298"/>
                  <a:pt x="511532" y="3386038"/>
                </a:cubicBezTo>
                <a:lnTo>
                  <a:pt x="511532" y="1738945"/>
                </a:lnTo>
                <a:lnTo>
                  <a:pt x="511532" y="1738949"/>
                </a:lnTo>
                <a:lnTo>
                  <a:pt x="511531" y="2489076"/>
                </a:lnTo>
                <a:lnTo>
                  <a:pt x="501393" y="2438857"/>
                </a:lnTo>
                <a:cubicBezTo>
                  <a:pt x="481805" y="2392547"/>
                  <a:pt x="435950" y="2360053"/>
                  <a:pt x="382505" y="2360053"/>
                </a:cubicBezTo>
                <a:cubicBezTo>
                  <a:pt x="329060" y="2360053"/>
                  <a:pt x="283205" y="2392547"/>
                  <a:pt x="263618" y="2438857"/>
                </a:cubicBezTo>
                <a:lnTo>
                  <a:pt x="260020" y="2456676"/>
                </a:lnTo>
                <a:lnTo>
                  <a:pt x="260020" y="2765622"/>
                </a:lnTo>
                <a:cubicBezTo>
                  <a:pt x="260020" y="2836882"/>
                  <a:pt x="202253" y="2894649"/>
                  <a:pt x="130993" y="2894649"/>
                </a:cubicBezTo>
                <a:lnTo>
                  <a:pt x="130994" y="2894648"/>
                </a:lnTo>
                <a:cubicBezTo>
                  <a:pt x="59734" y="2894648"/>
                  <a:pt x="1967" y="2836881"/>
                  <a:pt x="1967" y="2765621"/>
                </a:cubicBezTo>
                <a:lnTo>
                  <a:pt x="1967" y="1737636"/>
                </a:lnTo>
                <a:lnTo>
                  <a:pt x="0" y="1727908"/>
                </a:lnTo>
                <a:lnTo>
                  <a:pt x="0" y="129027"/>
                </a:lnTo>
                <a:cubicBezTo>
                  <a:pt x="0" y="57767"/>
                  <a:pt x="57855" y="0"/>
                  <a:pt x="129224" y="0"/>
                </a:cubicBezTo>
                <a:close/>
              </a:path>
            </a:pathLst>
          </a:cu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ángulo redondeado 7">
            <a:extLst>
              <a:ext uri="{FF2B5EF4-FFF2-40B4-BE49-F238E27FC236}">
                <a16:creationId xmlns:a16="http://schemas.microsoft.com/office/drawing/2014/main" id="{39F43D37-9AB9-92B3-E020-A2F5E51E576C}"/>
              </a:ext>
            </a:extLst>
          </p:cNvPr>
          <p:cNvSpPr/>
          <p:nvPr/>
        </p:nvSpPr>
        <p:spPr>
          <a:xfrm>
            <a:off x="10401062" y="2486025"/>
            <a:ext cx="179251" cy="180531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ZoneTexte 53">
            <a:extLst>
              <a:ext uri="{FF2B5EF4-FFF2-40B4-BE49-F238E27FC236}">
                <a16:creationId xmlns:a16="http://schemas.microsoft.com/office/drawing/2014/main" id="{0484734C-320F-1D58-C5A9-218919875937}"/>
              </a:ext>
            </a:extLst>
          </p:cNvPr>
          <p:cNvSpPr txBox="1"/>
          <p:nvPr/>
        </p:nvSpPr>
        <p:spPr>
          <a:xfrm>
            <a:off x="4330938" y="2486025"/>
            <a:ext cx="6070124" cy="2585323"/>
          </a:xfrm>
          <a:prstGeom prst="rect">
            <a:avLst/>
          </a:prstGeom>
          <a:noFill/>
        </p:spPr>
        <p:txBody>
          <a:bodyPr wrap="square" rtlCol="0">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ar-SA" sz="5400" b="0" i="0" u="none" strike="noStrike" kern="1200" cap="none" spc="0" normalizeH="0" baseline="0" noProof="0" dirty="0">
                <a:ln w="0"/>
                <a:solidFill>
                  <a:srgbClr val="0070C0"/>
                </a:solidFill>
                <a:effectLst>
                  <a:outerShdw blurRad="38100" dist="19050" dir="2700000" algn="tl" rotWithShape="0">
                    <a:prstClr val="black">
                      <a:alpha val="40000"/>
                    </a:prstClr>
                  </a:outerShdw>
                </a:effectLst>
                <a:uLnTx/>
                <a:uFillTx/>
                <a:latin typeface="Sakkal Majalla" pitchFamily="2" charset="-78"/>
                <a:ea typeface="+mn-ea"/>
                <a:cs typeface="Sakkal Majalla" pitchFamily="2" charset="-78"/>
              </a:rPr>
              <a:t>المحور الثاني: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Sakkal Majalla" pitchFamily="2" charset="-78"/>
                <a:ea typeface="+mn-ea"/>
                <a:cs typeface="Sakkal Majalla" pitchFamily="2" charset="-78"/>
              </a:rPr>
              <a:t>توظيف الذكاء الاصطناعي في توليد أسئلة المقررات</a:t>
            </a:r>
            <a:endParaRPr kumimoji="0" lang="fr-FR"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Sakkal Majalla" pitchFamily="2" charset="-78"/>
              <a:ea typeface="+mn-ea"/>
              <a:cs typeface="Sakkal Majalla" pitchFamily="2" charset="-78"/>
            </a:endParaRPr>
          </a:p>
        </p:txBody>
      </p:sp>
      <p:pic>
        <p:nvPicPr>
          <p:cNvPr id="5" name="صورة 4"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F1FFDE22-1CF4-2CF8-A8B1-E41D84694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900" y="0"/>
            <a:ext cx="2143125" cy="2143125"/>
          </a:xfrm>
          <a:prstGeom prst="rect">
            <a:avLst/>
          </a:prstGeom>
          <a:ln>
            <a:noFill/>
          </a:ln>
          <a:effectLst>
            <a:softEdge rad="112500"/>
          </a:effectLst>
        </p:spPr>
      </p:pic>
      <p:pic>
        <p:nvPicPr>
          <p:cNvPr id="3" name="ملف فيديو 2">
            <a:hlinkClick r:id="" action="ppaction://media"/>
            <a:extLst>
              <a:ext uri="{FF2B5EF4-FFF2-40B4-BE49-F238E27FC236}">
                <a16:creationId xmlns:a16="http://schemas.microsoft.com/office/drawing/2014/main" id="{FAD95775-9231-D829-8B58-C918082160E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753709570"/>
      </p:ext>
    </p:extLst>
  </p:cSld>
  <p:clrMapOvr>
    <a:masterClrMapping/>
  </p:clrMapOvr>
  <mc:AlternateContent xmlns:mc="http://schemas.openxmlformats.org/markup-compatibility/2006">
    <mc:Choice xmlns:p14="http://schemas.microsoft.com/office/powerpoint/2010/main" Requires="p14">
      <p:transition spd="med" p14:dur="700" advTm="5956">
        <p:fade/>
      </p:transition>
    </mc:Choice>
    <mc:Fallback>
      <p:transition spd="med" advTm="59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43F42C18-F3C3-F4D9-1AEC-45927F7DBB25}"/>
              </a:ext>
            </a:extLst>
          </p:cNvPr>
          <p:cNvSpPr txBox="1"/>
          <p:nvPr/>
        </p:nvSpPr>
        <p:spPr>
          <a:xfrm>
            <a:off x="0" y="1266825"/>
            <a:ext cx="10591799" cy="6152903"/>
          </a:xfrm>
          <a:prstGeom prst="rect">
            <a:avLst/>
          </a:prstGeom>
          <a:noFill/>
        </p:spPr>
        <p:txBody>
          <a:bodyPr wrap="square">
            <a:spAutoFit/>
          </a:bodyPr>
          <a:lstStyle/>
          <a:p>
            <a:pPr indent="4572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مع التطور التقني السريع، أصبح الذكاء الاصطناعي أداة فعالة لدعم العملية التعليمية، لا سيما في توليد الأسئلة للمقررات الشرعية، حيث يمكن لهذه التقنية أن تساعد أعضاء هيئة التدريس في تنويع الأسئلة، وتحقيق شمولية التقييم، وتوفير الوقت والجهد</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4572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ومع ذلك، فإن استخدام الذكاء الاصطناعي في هذا المجال يتطلب ضوابط أكاديمية وشرعية لضمان دقة المحتوى ومناسبته للسياق الشرعي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Font typeface="+mj-lt"/>
              <a:buAutoNum type="arabicPeriod"/>
            </a:pPr>
            <a:r>
              <a:rPr lang="ar-SA" sz="2400" b="1" dirty="0">
                <a:effectLst/>
                <a:latin typeface="Calibri" panose="020F0502020204030204" pitchFamily="34" charset="0"/>
                <a:ea typeface="Calibri" panose="020F0502020204030204" pitchFamily="34" charset="0"/>
                <a:cs typeface="Sakkal Majalla" panose="02000000000000000000" pitchFamily="2" charset="-78"/>
              </a:rPr>
              <a:t> خطوات توظيف الذكاء الاصطناعي في توليد الأسئلة: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أولًا: إعداد المقرر للذكاء الاصطناعي</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تحديد مصادر التعلم المعتمدة</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إدخال نصوص المقررات الرسمية المعتمدة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التأكد من دقة النصوص الشرعية وصحة الأحاديث والآثار</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توضيح مخرجات التعلم</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تحديد المفاهيم الأساسية التي ينبغي قياسها</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إدخال تصنيف بلوم لضمان تنوع الأسئلة (معرفة، فهم، تطبيق، تحليل، تركيب، تقييم)</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object 4">
            <a:extLst>
              <a:ext uri="{FF2B5EF4-FFF2-40B4-BE49-F238E27FC236}">
                <a16:creationId xmlns:a16="http://schemas.microsoft.com/office/drawing/2014/main" id="{B3DCE637-0E4F-8491-CBF6-B663EEAED00F}"/>
              </a:ext>
            </a:extLst>
          </p:cNvPr>
          <p:cNvPicPr/>
          <p:nvPr/>
        </p:nvPicPr>
        <p:blipFill>
          <a:blip r:embed="rId4" cstate="print"/>
          <a:stretch>
            <a:fillRect/>
          </a:stretch>
        </p:blipFill>
        <p:spPr>
          <a:xfrm>
            <a:off x="5118100" y="103210"/>
            <a:ext cx="5139947" cy="1108104"/>
          </a:xfrm>
          <a:prstGeom prst="rect">
            <a:avLst/>
          </a:prstGeom>
        </p:spPr>
      </p:pic>
      <p:sp>
        <p:nvSpPr>
          <p:cNvPr id="7" name="Rectangle 10">
            <a:extLst>
              <a:ext uri="{FF2B5EF4-FFF2-40B4-BE49-F238E27FC236}">
                <a16:creationId xmlns:a16="http://schemas.microsoft.com/office/drawing/2014/main" id="{8D11FB1B-7B85-D68F-1ACC-05DB04829CBB}"/>
              </a:ext>
            </a:extLst>
          </p:cNvPr>
          <p:cNvSpPr>
            <a:spLocks noChangeArrowheads="1"/>
          </p:cNvSpPr>
          <p:nvPr/>
        </p:nvSpPr>
        <p:spPr bwMode="auto">
          <a:xfrm>
            <a:off x="3365500" y="310162"/>
            <a:ext cx="5867400" cy="7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Times New Roman" panose="02020603050405020304" pitchFamily="18" charset="0"/>
              </a:defRPr>
            </a:lvl1pPr>
            <a:lvl2pPr marL="742950" indent="-285750" eaLnBrk="0" hangingPunct="0">
              <a:defRPr sz="1000">
                <a:solidFill>
                  <a:schemeClr val="tx1"/>
                </a:solidFill>
                <a:latin typeface="Times New Roman" panose="02020603050405020304" pitchFamily="18" charset="0"/>
              </a:defRPr>
            </a:lvl2pPr>
            <a:lvl3pPr marL="1143000" indent="-228600" eaLnBrk="0" hangingPunct="0">
              <a:defRPr sz="1000">
                <a:solidFill>
                  <a:schemeClr val="tx1"/>
                </a:solidFill>
                <a:latin typeface="Times New Roman" panose="02020603050405020304" pitchFamily="18" charset="0"/>
              </a:defRPr>
            </a:lvl3pPr>
            <a:lvl4pPr marL="1600200" indent="-228600" eaLnBrk="0" hangingPunct="0">
              <a:defRPr sz="1000">
                <a:solidFill>
                  <a:schemeClr val="tx1"/>
                </a:solidFill>
                <a:latin typeface="Times New Roman" panose="02020603050405020304" pitchFamily="18" charset="0"/>
              </a:defRPr>
            </a:lvl4pPr>
            <a:lvl5pPr marL="2057400" indent="-228600" eaLnBrk="0" hangingPunct="0">
              <a:defRPr sz="1000">
                <a:solidFill>
                  <a:schemeClr val="tx1"/>
                </a:solidFill>
                <a:latin typeface="Times New Roman" panose="02020603050405020304" pitchFamily="18" charset="0"/>
              </a:defRPr>
            </a:lvl5pPr>
            <a:lvl6pPr marL="2514600" indent="-228600" algn="l" rtl="0" eaLnBrk="0" fontAlgn="base" hangingPunct="0">
              <a:spcBef>
                <a:spcPct val="0"/>
              </a:spcBef>
              <a:spcAft>
                <a:spcPct val="0"/>
              </a:spcAft>
              <a:defRPr sz="1000">
                <a:solidFill>
                  <a:schemeClr val="tx1"/>
                </a:solidFill>
                <a:latin typeface="Times New Roman" panose="02020603050405020304" pitchFamily="18" charset="0"/>
              </a:defRPr>
            </a:lvl6pPr>
            <a:lvl7pPr marL="2971800" indent="-228600" algn="l" rtl="0" eaLnBrk="0" fontAlgn="base" hangingPunct="0">
              <a:spcBef>
                <a:spcPct val="0"/>
              </a:spcBef>
              <a:spcAft>
                <a:spcPct val="0"/>
              </a:spcAft>
              <a:defRPr sz="1000">
                <a:solidFill>
                  <a:schemeClr val="tx1"/>
                </a:solidFill>
                <a:latin typeface="Times New Roman" panose="02020603050405020304" pitchFamily="18" charset="0"/>
              </a:defRPr>
            </a:lvl7pPr>
            <a:lvl8pPr marL="3429000" indent="-228600" algn="l" rtl="0" eaLnBrk="0" fontAlgn="base" hangingPunct="0">
              <a:spcBef>
                <a:spcPct val="0"/>
              </a:spcBef>
              <a:spcAft>
                <a:spcPct val="0"/>
              </a:spcAft>
              <a:defRPr sz="1000">
                <a:solidFill>
                  <a:schemeClr val="tx1"/>
                </a:solidFill>
                <a:latin typeface="Times New Roman" panose="02020603050405020304" pitchFamily="18" charset="0"/>
              </a:defRPr>
            </a:lvl8pPr>
            <a:lvl9pPr marL="3886200" indent="-228600" algn="l" rtl="0" eaLnBrk="0" fontAlgn="base" hangingPunct="0">
              <a:spcBef>
                <a:spcPct val="0"/>
              </a:spcBef>
              <a:spcAft>
                <a:spcPct val="0"/>
              </a:spcAft>
              <a:defRPr sz="1000">
                <a:solidFill>
                  <a:schemeClr val="tx1"/>
                </a:solidFill>
                <a:latin typeface="Times New Roman" panose="02020603050405020304" pitchFamily="18" charset="0"/>
              </a:defRPr>
            </a:lvl9pPr>
          </a:lstStyle>
          <a:p>
            <a:pPr indent="457200" algn="just" rtl="1">
              <a:lnSpc>
                <a:spcPct val="107000"/>
              </a:lnSpc>
              <a:spcAft>
                <a:spcPts val="800"/>
              </a:spcAft>
            </a:pPr>
            <a:r>
              <a:rPr lang="ar-SA" sz="4000" b="1" dirty="0">
                <a:solidFill>
                  <a:srgbClr val="FF0000"/>
                </a:solidFill>
                <a:effectLst/>
                <a:latin typeface="Calibri" panose="020F0502020204030204" pitchFamily="34" charset="0"/>
                <a:ea typeface="Calibri" panose="020F0502020204030204" pitchFamily="34" charset="0"/>
                <a:cs typeface="Sakkal Majalla" panose="02000000000000000000" pitchFamily="2" charset="-78"/>
              </a:rPr>
              <a:t>مقدمة</a:t>
            </a:r>
            <a:r>
              <a:rPr lang="ar-SA" sz="3200" b="1" dirty="0">
                <a:solidFill>
                  <a:srgbClr val="FF0000"/>
                </a:solidFill>
                <a:effectLst/>
                <a:latin typeface="Calibri" panose="020F0502020204030204" pitchFamily="34" charset="0"/>
                <a:ea typeface="Calibri" panose="020F0502020204030204" pitchFamily="34" charset="0"/>
                <a:cs typeface="Sakkal Majalla" panose="02000000000000000000" pitchFamily="2" charset="-78"/>
              </a:rPr>
              <a:t>:</a:t>
            </a:r>
            <a:endParaRPr lang="en-US" sz="3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8" name="صورة 7"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E0510C0D-C43E-6888-7B73-55F915D971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pic>
        <p:nvPicPr>
          <p:cNvPr id="3" name="ملف فيديو 2">
            <a:hlinkClick r:id="" action="ppaction://media"/>
            <a:extLst>
              <a:ext uri="{FF2B5EF4-FFF2-40B4-BE49-F238E27FC236}">
                <a16:creationId xmlns:a16="http://schemas.microsoft.com/office/drawing/2014/main" id="{EA7013BB-E2F3-805D-6507-741325825F0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370568530"/>
      </p:ext>
    </p:extLst>
  </p:cSld>
  <p:clrMapOvr>
    <a:masterClrMapping/>
  </p:clrMapOvr>
  <mc:AlternateContent xmlns:mc="http://schemas.openxmlformats.org/markup-compatibility/2006">
    <mc:Choice xmlns:p14="http://schemas.microsoft.com/office/powerpoint/2010/main" Requires="p14">
      <p:transition spd="slow" p14:dur="2000" advTm="14626"/>
    </mc:Choice>
    <mc:Fallback>
      <p:transition spd="slow" advTm="14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7B0FC6CD-AFA1-43E4-016F-93B593097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6" name="مربع نص 5">
            <a:extLst>
              <a:ext uri="{FF2B5EF4-FFF2-40B4-BE49-F238E27FC236}">
                <a16:creationId xmlns:a16="http://schemas.microsoft.com/office/drawing/2014/main" id="{6D726264-F296-1D78-D5CC-C4AC94593735}"/>
              </a:ext>
            </a:extLst>
          </p:cNvPr>
          <p:cNvSpPr txBox="1"/>
          <p:nvPr/>
        </p:nvSpPr>
        <p:spPr>
          <a:xfrm>
            <a:off x="1460500" y="1800626"/>
            <a:ext cx="9067800" cy="1980799"/>
          </a:xfrm>
          <a:prstGeom prst="rect">
            <a:avLst/>
          </a:prstGeom>
          <a:noFill/>
        </p:spPr>
        <p:txBody>
          <a:bodyPr wrap="square">
            <a:spAutoFit/>
          </a:bodyPr>
          <a:lstStyle/>
          <a:p>
            <a:pPr lvl="0" algn="r" rtl="1">
              <a:lnSpc>
                <a:spcPct val="107000"/>
              </a:lnSpc>
              <a:spcAft>
                <a:spcPts val="800"/>
              </a:spcAft>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3. تحديد أنواع الأسئلة المطلوبة: </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صح أو خطأ</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لقياس الفهم الأساسي</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اختيار من متعدد</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لقياس الفهم والتحليل</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أسئلة مقالية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لقياس الاستنباط والاستدلال الشرعي</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ملف فيديو 2">
            <a:hlinkClick r:id="" action="ppaction://media"/>
            <a:extLst>
              <a:ext uri="{FF2B5EF4-FFF2-40B4-BE49-F238E27FC236}">
                <a16:creationId xmlns:a16="http://schemas.microsoft.com/office/drawing/2014/main" id="{88E63EBC-7EBE-49D1-001A-204D273EF8F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040825777"/>
      </p:ext>
    </p:extLst>
  </p:cSld>
  <p:clrMapOvr>
    <a:masterClrMapping/>
  </p:clrMapOvr>
  <mc:AlternateContent xmlns:mc="http://schemas.openxmlformats.org/markup-compatibility/2006">
    <mc:Choice xmlns:p14="http://schemas.microsoft.com/office/powerpoint/2010/main" Requires="p14">
      <p:transition spd="slow" p14:dur="2000" advTm="1378"/>
    </mc:Choice>
    <mc:Fallback>
      <p:transition spd="slow" advTm="1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6B4DD313-D214-3274-B401-CCD82A581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6" name="مربع نص 5">
            <a:extLst>
              <a:ext uri="{FF2B5EF4-FFF2-40B4-BE49-F238E27FC236}">
                <a16:creationId xmlns:a16="http://schemas.microsoft.com/office/drawing/2014/main" id="{A9F54673-4123-F6FA-AAF9-A3BA02450D0F}"/>
              </a:ext>
            </a:extLst>
          </p:cNvPr>
          <p:cNvSpPr txBox="1"/>
          <p:nvPr/>
        </p:nvSpPr>
        <p:spPr>
          <a:xfrm>
            <a:off x="2679700" y="962025"/>
            <a:ext cx="7626425" cy="4864793"/>
          </a:xfrm>
          <a:prstGeom prst="rect">
            <a:avLst/>
          </a:prstGeom>
          <a:noFill/>
        </p:spPr>
        <p:txBody>
          <a:bodyPr wrap="square">
            <a:spAutoFit/>
          </a:bodyPr>
          <a:lstStyle/>
          <a:p>
            <a:pPr algn="r" rtl="1">
              <a:lnSpc>
                <a:spcPct val="107000"/>
              </a:lnSpc>
              <a:spcAft>
                <a:spcPts val="800"/>
              </a:spcAf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ثانيًا: إدخال البيانات إلى الذكاء الاصطناعي</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استخدام أدوات الذكاء الاصطناعي مثل</a:t>
            </a:r>
            <a:r>
              <a:rPr lang="en-US" sz="2400" b="1" dirty="0">
                <a:effectLst/>
                <a:latin typeface="Sakkal Majalla" panose="02000000000000000000" pitchFamily="2" charset="-78"/>
                <a:ea typeface="Calibri" panose="020F0502020204030204" pitchFamily="34" charset="0"/>
                <a:cs typeface="Arial" panose="020B0604020202020204" pitchFamily="34" charset="0"/>
              </a:rPr>
              <a:t> ChatGPT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بعد تغذيته بـ</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نصوص المقرر الرسمي</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أسئلة سابقة للمقرر</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معايير صياغة الأسئلة الشرعية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تحديد المستوى المطلوب للأسئلة</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أسئلة للمبتدئين، المتوسطين، والمتقدمين</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ضمان عدم وجود تكرار في الصياغة، والتركيز على الفروق الفقهية والقواعد الأصولية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مراجعة النتائج لضبط دقة الأسئلة ومطابقتها للسياق الشرعي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332DFF0C-3F0E-D3D2-EFE9-FF38FC8255C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701771690"/>
      </p:ext>
    </p:extLst>
  </p:cSld>
  <p:clrMapOvr>
    <a:masterClrMapping/>
  </p:clrMapOvr>
  <mc:AlternateContent xmlns:mc="http://schemas.openxmlformats.org/markup-compatibility/2006">
    <mc:Choice xmlns:p14="http://schemas.microsoft.com/office/powerpoint/2010/main" Requires="p14">
      <p:transition spd="slow" p14:dur="2000" advTm="3714"/>
    </mc:Choice>
    <mc:Fallback>
      <p:transition spd="slow" advTm="3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6769-EEE4-2816-66E0-BE4ACE066ED9}"/>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38197939-287C-A1EC-4650-F4EE6B39B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6" name="مربع نص 5">
            <a:extLst>
              <a:ext uri="{FF2B5EF4-FFF2-40B4-BE49-F238E27FC236}">
                <a16:creationId xmlns:a16="http://schemas.microsoft.com/office/drawing/2014/main" id="{E5509CB5-3CA7-006C-FDAA-678BE065C056}"/>
              </a:ext>
            </a:extLst>
          </p:cNvPr>
          <p:cNvSpPr txBox="1"/>
          <p:nvPr/>
        </p:nvSpPr>
        <p:spPr>
          <a:xfrm>
            <a:off x="393700" y="962025"/>
            <a:ext cx="9912425" cy="5447645"/>
          </a:xfrm>
          <a:prstGeom prst="rect">
            <a:avLst/>
          </a:prstGeom>
          <a:noFill/>
        </p:spPr>
        <p:txBody>
          <a:bodyPr wrap="square">
            <a:spAutoFit/>
          </a:bodyPr>
          <a:lstStyle/>
          <a:p>
            <a:pPr algn="r" rtl="1">
              <a:lnSpc>
                <a:spcPct val="107000"/>
              </a:lnSpc>
              <a:spcAft>
                <a:spcPts val="800"/>
              </a:spcAf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ثالثًا: التحقق من جودة الأسئلة المولدة</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مراجعة الأسئلة من قبل متخصص شرعي</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التأكد من صحة المصطلحات والمفاهيم</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ضمان عدم وجود تحريف أو أخطاء في النصوص الشرعية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تحليل أداء الأسئلة</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تجربة الأسئلة على عينة من الطلاب</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مقارنة إجابات الطلاب بين الأسئلة البشرية والمولدة بالذكاء الاصطناعي</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تحسين الأسئلة بناءً على التغذية الراجعة</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استبعاد الأسئلة غير الدقيقة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تعديل الأسئلة لتكون أكثر وضوحًا وارتباطًا بالمقرر</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r" rtl="1">
              <a:lnSpc>
                <a:spcPct val="107000"/>
              </a:lnSpc>
              <a:spcAft>
                <a:spcPts val="800"/>
              </a:spcAf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C3520994-C669-9B6A-73DC-93044A7EAA1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680881724"/>
      </p:ext>
    </p:extLst>
  </p:cSld>
  <p:clrMapOvr>
    <a:masterClrMapping/>
  </p:clrMapOvr>
  <mc:AlternateContent xmlns:mc="http://schemas.openxmlformats.org/markup-compatibility/2006">
    <mc:Choice xmlns:p14="http://schemas.microsoft.com/office/powerpoint/2010/main" Requires="p14">
      <p:transition spd="slow" p14:dur="2000" advTm="1768"/>
    </mc:Choice>
    <mc:Fallback>
      <p:transition spd="slow"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7E0FB-5B28-B64A-9D0D-D1FD1DA43ADF}"/>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629C5E50-7934-1F28-E63B-2C57B94F6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6" name="مربع نص 5">
            <a:extLst>
              <a:ext uri="{FF2B5EF4-FFF2-40B4-BE49-F238E27FC236}">
                <a16:creationId xmlns:a16="http://schemas.microsoft.com/office/drawing/2014/main" id="{2A692341-2F48-D0D9-7E27-E3CA195F3A04}"/>
              </a:ext>
            </a:extLst>
          </p:cNvPr>
          <p:cNvSpPr txBox="1"/>
          <p:nvPr/>
        </p:nvSpPr>
        <p:spPr>
          <a:xfrm>
            <a:off x="698500" y="2193327"/>
            <a:ext cx="9683825" cy="2478564"/>
          </a:xfrm>
          <a:prstGeom prst="rect">
            <a:avLst/>
          </a:prstGeom>
          <a:noFill/>
        </p:spPr>
        <p:txBody>
          <a:bodyPr wrap="square">
            <a:spAutoFit/>
          </a:bodyPr>
          <a:lstStyle/>
          <a:p>
            <a:pPr lvl="0" algn="r" rtl="1">
              <a:lnSpc>
                <a:spcPct val="107000"/>
              </a:lnSpc>
              <a:spcAft>
                <a:spcPts val="800"/>
              </a:spcAft>
              <a:tabLst>
                <a:tab pos="228600" algn="l"/>
              </a:tabLs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رابعا: فوائد توظيف الذكاء الاصطناعي في توليد الأسئلة:</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تنويع الأسئلة</a:t>
            </a:r>
            <a:r>
              <a:rPr lang="ar-SA" sz="2400" dirty="0">
                <a:effectLst/>
                <a:latin typeface="Calibri" panose="020F0502020204030204" pitchFamily="34" charset="0"/>
                <a:ea typeface="Calibri" panose="020F0502020204030204" pitchFamily="34" charset="0"/>
                <a:cs typeface="Sakkal Majalla" panose="02000000000000000000" pitchFamily="2" charset="-78"/>
              </a:rPr>
              <a:t>، مما يساعد في إنشاء أسئلة تغطي جميع أجزاء المنهج دون إهمال أي موضوع</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توفير الوقت والجهد</a:t>
            </a:r>
            <a:r>
              <a:rPr lang="ar-SA" sz="2400" dirty="0">
                <a:effectLst/>
                <a:latin typeface="Calibri" panose="020F0502020204030204" pitchFamily="34" charset="0"/>
                <a:ea typeface="Calibri" panose="020F0502020204030204" pitchFamily="34" charset="0"/>
                <a:cs typeface="Sakkal Majalla" panose="02000000000000000000" pitchFamily="2" charset="-78"/>
              </a:rPr>
              <a:t>، مما يمكّن أعضاء هيئة التدريس من التركيز على التحليل والتدقيق بدلًا من الصياغة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تحقيق شمولية التقييم</a:t>
            </a:r>
            <a:r>
              <a:rPr lang="ar-SA" sz="2400" dirty="0">
                <a:effectLst/>
                <a:latin typeface="Calibri" panose="020F0502020204030204" pitchFamily="34" charset="0"/>
                <a:ea typeface="Calibri" panose="020F0502020204030204" pitchFamily="34" charset="0"/>
                <a:cs typeface="Sakkal Majalla" panose="02000000000000000000" pitchFamily="2" charset="-78"/>
              </a:rPr>
              <a:t>، حيث يضمن قياس جميع المهارات من الحفظ إلى التحليل والنقد</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التوافق مع تصنيف بلوم</a:t>
            </a:r>
            <a:r>
              <a:rPr lang="ar-SA" sz="2400" dirty="0">
                <a:effectLst/>
                <a:latin typeface="Calibri" panose="020F0502020204030204" pitchFamily="34" charset="0"/>
                <a:ea typeface="Calibri" panose="020F0502020204030204" pitchFamily="34" charset="0"/>
                <a:cs typeface="Sakkal Majalla" panose="02000000000000000000" pitchFamily="2" charset="-78"/>
              </a:rPr>
              <a:t>، حيث يولد أسئلة تتناسب مع جميع مستويات التفكير</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6DF1D1AA-A00B-00CE-B9DB-7BAEF2B6FEE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788274884"/>
      </p:ext>
    </p:extLst>
  </p:cSld>
  <p:clrMapOvr>
    <a:masterClrMapping/>
  </p:clrMapOvr>
  <mc:AlternateContent xmlns:mc="http://schemas.openxmlformats.org/markup-compatibility/2006">
    <mc:Choice xmlns:p14="http://schemas.microsoft.com/office/powerpoint/2010/main" Requires="p14">
      <p:transition spd="slow" p14:dur="2000" advTm="5235"/>
    </mc:Choice>
    <mc:Fallback>
      <p:transition spd="slow" advTm="5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1AD86-DE4F-D529-8FE9-F8303C5A97D5}"/>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A394B351-B825-336A-B0B4-3616AB1BC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6" name="مربع نص 5">
            <a:extLst>
              <a:ext uri="{FF2B5EF4-FFF2-40B4-BE49-F238E27FC236}">
                <a16:creationId xmlns:a16="http://schemas.microsoft.com/office/drawing/2014/main" id="{746C2C4C-0503-76B2-0844-F9F95CD4E476}"/>
              </a:ext>
            </a:extLst>
          </p:cNvPr>
          <p:cNvSpPr txBox="1"/>
          <p:nvPr/>
        </p:nvSpPr>
        <p:spPr>
          <a:xfrm>
            <a:off x="276187" y="1343025"/>
            <a:ext cx="10141025" cy="3474093"/>
          </a:xfrm>
          <a:prstGeom prst="rect">
            <a:avLst/>
          </a:prstGeom>
          <a:noFill/>
        </p:spPr>
        <p:txBody>
          <a:bodyPr wrap="square">
            <a:spAutoFit/>
          </a:bodyPr>
          <a:lstStyle/>
          <a:p>
            <a:pPr lvl="0" algn="r" rtl="1">
              <a:lnSpc>
                <a:spcPct val="107000"/>
              </a:lnSpc>
              <a:spcAft>
                <a:spcPts val="800"/>
              </a:spcAft>
              <a:tabLst>
                <a:tab pos="228600" algn="l"/>
              </a:tabLs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خامسا: التحديات والحلول</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إشكاليات الدقة الشرعية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الحل: إشراف المختصين في العلوم الشرعية لمراجعة الأسئلة قبل اعتمادها</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وجود أخطاء في الأسئلة المغلقة (صح أو خطأ والاختيار من متعدد)</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الحل: التدقيق المستمر للأسئلة وتصحيح الأخطاء قبل استخدامها في الاختبارات الرسمية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عدم القدرة على توليد أسئلة تحليلية واستنباطية دقيقة</a:t>
            </a: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الحل: الاعتماد على الذكاء الاصطناعي في إنشاء الأسئلة التقييمية مع تدخل بشري لصياغة الأسئلة المعمقة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435B7DE9-F41B-A901-470C-6962CDBBC91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614466511"/>
      </p:ext>
    </p:extLst>
  </p:cSld>
  <p:clrMapOvr>
    <a:masterClrMapping/>
  </p:clrMapOvr>
  <mc:AlternateContent xmlns:mc="http://schemas.openxmlformats.org/markup-compatibility/2006">
    <mc:Choice xmlns:p14="http://schemas.microsoft.com/office/powerpoint/2010/main" Requires="p14">
      <p:transition spd="slow" p14:dur="2000" advTm="3434"/>
    </mc:Choice>
    <mc:Fallback>
      <p:transition spd="slow" advTm="3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C25F1-1523-6F40-525F-637E3E7B3B68}"/>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70AD5532-83AB-D737-817A-44F307DE2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6" name="مربع نص 5">
            <a:extLst>
              <a:ext uri="{FF2B5EF4-FFF2-40B4-BE49-F238E27FC236}">
                <a16:creationId xmlns:a16="http://schemas.microsoft.com/office/drawing/2014/main" id="{613DD1DA-2D68-0C12-D9A4-1A200D2D1E32}"/>
              </a:ext>
            </a:extLst>
          </p:cNvPr>
          <p:cNvSpPr txBox="1"/>
          <p:nvPr/>
        </p:nvSpPr>
        <p:spPr>
          <a:xfrm>
            <a:off x="276187" y="1266825"/>
            <a:ext cx="10141025" cy="4744697"/>
          </a:xfrm>
          <a:prstGeom prst="rect">
            <a:avLst/>
          </a:prstGeom>
          <a:noFill/>
        </p:spPr>
        <p:txBody>
          <a:bodyPr wrap="square">
            <a:spAutoFit/>
          </a:bodyPr>
          <a:lstStyle/>
          <a:p>
            <a:pPr lvl="0" algn="r" rtl="1">
              <a:lnSpc>
                <a:spcPct val="107000"/>
              </a:lnSpc>
              <a:spcAft>
                <a:spcPts val="800"/>
              </a:spcAft>
              <a:tabLst>
                <a:tab pos="457200" algn="l"/>
              </a:tabLs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سادسا: أهمية هندسة الأوامر في صياغة أسئلة دقيقة وفعالة</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هندسة الأوامر</a:t>
            </a:r>
            <a:r>
              <a:rPr lang="en-US" sz="2400" b="1" dirty="0">
                <a:effectLst/>
                <a:latin typeface="Sakkal Majalla" panose="02000000000000000000" pitchFamily="2" charset="-78"/>
                <a:ea typeface="Calibri" panose="020F0502020204030204" pitchFamily="34" charset="0"/>
                <a:cs typeface="Arial" panose="020B0604020202020204" pitchFamily="34" charset="0"/>
              </a:rPr>
              <a:t> (Prompt Engineering)</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هي فن تصميم وصياغة الأوامر أو الاستفسارات بطريقة تحقق أقصى استفادة من أنظمة الذكاء الاصطناعي، مثل</a:t>
            </a:r>
            <a:r>
              <a:rPr lang="en-US" sz="2400" dirty="0">
                <a:effectLst/>
                <a:latin typeface="Sakkal Majalla" panose="02000000000000000000" pitchFamily="2" charset="-78"/>
                <a:ea typeface="Calibri" panose="020F0502020204030204" pitchFamily="34" charset="0"/>
                <a:cs typeface="Arial" panose="020B0604020202020204" pitchFamily="34" charset="0"/>
              </a:rPr>
              <a:t> ChatGPT. </a:t>
            </a:r>
            <a:r>
              <a:rPr lang="ar-SA" sz="2400" dirty="0">
                <a:effectLst/>
                <a:latin typeface="Calibri" panose="020F0502020204030204" pitchFamily="34" charset="0"/>
                <a:ea typeface="Calibri" panose="020F0502020204030204" pitchFamily="34" charset="0"/>
                <a:cs typeface="Sakkal Majalla" panose="02000000000000000000" pitchFamily="2" charset="-78"/>
              </a:rPr>
              <a:t>تعتمد هذه العملية على معرفة كيفية توجيه الذكاء الاصطناعي بفعالية للحصول على إجابات دقيقة، واضحة، وذات صلة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مكونات هندسة الأوامر: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الصياغة الدقيقة</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استخدام لغة واضحة ومحددة لتجنب الغموض</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التفاصيل المطلوبة</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تضمين السياق والمعلومات اللازمة لضمان إجابة دقيقة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التحكم في النتيجة</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طلب إجابة بشكل معين مثل قائمة، أو جدول، أو شرح تفصيلي، أو مثال عملي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التجربة والتعديل</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اختبار صيغ مختلفة للأوامر للحصول على أفضل استجابة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2286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E821C7F2-61FF-73E3-2B62-1D3B082B287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840233862"/>
      </p:ext>
    </p:extLst>
  </p:cSld>
  <p:clrMapOvr>
    <a:masterClrMapping/>
  </p:clrMapOvr>
  <mc:AlternateContent xmlns:mc="http://schemas.openxmlformats.org/markup-compatibility/2006">
    <mc:Choice xmlns:p14="http://schemas.microsoft.com/office/powerpoint/2010/main" Requires="p14">
      <p:transition spd="slow" p14:dur="2000" advTm="9958"/>
    </mc:Choice>
    <mc:Fallback>
      <p:transition spd="slow" advTm="9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21AB3-9EA9-5478-172B-AFD259C6910C}"/>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BFA509B5-3324-8EC7-C0A3-0567F9B532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3" name="مربع نص 2">
            <a:extLst>
              <a:ext uri="{FF2B5EF4-FFF2-40B4-BE49-F238E27FC236}">
                <a16:creationId xmlns:a16="http://schemas.microsoft.com/office/drawing/2014/main" id="{470C1BF0-EFAE-A00B-E099-EE19FA211CD6}"/>
              </a:ext>
            </a:extLst>
          </p:cNvPr>
          <p:cNvSpPr txBox="1"/>
          <p:nvPr/>
        </p:nvSpPr>
        <p:spPr>
          <a:xfrm>
            <a:off x="279400" y="1419225"/>
            <a:ext cx="10134599" cy="3869264"/>
          </a:xfrm>
          <a:prstGeom prst="rect">
            <a:avLst/>
          </a:prstGeom>
          <a:noFill/>
        </p:spPr>
        <p:txBody>
          <a:bodyPr wrap="square">
            <a:spAutoFit/>
          </a:bodyPr>
          <a:lstStyle/>
          <a:p>
            <a:pPr marL="342900" lvl="0" indent="-342900" algn="r" rtl="1">
              <a:lnSpc>
                <a:spcPct val="107000"/>
              </a:lnSpc>
              <a:spcAft>
                <a:spcPts val="800"/>
              </a:spcAft>
              <a:buFont typeface="Sakkal Majalla" panose="02000000000000000000" pitchFamily="2" charset="-78"/>
              <a:buChar char="-"/>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سابعا: معايير هندسة الأسئلة الدقيقة</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أن تكون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واضحة ومحددة</a:t>
            </a:r>
            <a:r>
              <a:rPr lang="ar-SA" sz="2400" dirty="0">
                <a:effectLst/>
                <a:latin typeface="Calibri" panose="020F0502020204030204" pitchFamily="34" charset="0"/>
                <a:ea typeface="Calibri" panose="020F0502020204030204" pitchFamily="34" charset="0"/>
                <a:cs typeface="Sakkal Majalla" panose="02000000000000000000" pitchFamily="2" charset="-78"/>
              </a:rPr>
              <a:t>، بحيث لا تترك مجالًا للتأويل المختلف</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أن تكون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متوافقة مع المحتوى العلمي</a:t>
            </a:r>
            <a:r>
              <a:rPr lang="ar-SA" sz="2400" dirty="0">
                <a:effectLst/>
                <a:latin typeface="Calibri" panose="020F0502020204030204" pitchFamily="34" charset="0"/>
                <a:ea typeface="Calibri" panose="020F0502020204030204" pitchFamily="34" charset="0"/>
                <a:cs typeface="Sakkal Majalla" panose="02000000000000000000" pitchFamily="2" charset="-78"/>
              </a:rPr>
              <a:t>، بحيث يمكن الرجوع إلى المرجع للتحقق من صحتها</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أن تتجنب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الأسئلة المركبة</a:t>
            </a:r>
            <a:r>
              <a:rPr lang="ar-SA" sz="2400" dirty="0">
                <a:effectLst/>
                <a:latin typeface="Calibri" panose="020F0502020204030204" pitchFamily="34" charset="0"/>
                <a:ea typeface="Calibri" panose="020F0502020204030204" pitchFamily="34" charset="0"/>
                <a:cs typeface="Sakkal Majalla" panose="02000000000000000000" pitchFamily="2" charset="-78"/>
              </a:rPr>
              <a:t> التي تحتوي على أكثر من فكرة في سؤال واحد</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أن تتجنب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الأسئلة التي توحي بالإجابة</a:t>
            </a:r>
            <a:r>
              <a:rPr lang="ar-SA" sz="2400" dirty="0">
                <a:effectLst/>
                <a:latin typeface="Calibri" panose="020F0502020204030204" pitchFamily="34" charset="0"/>
                <a:ea typeface="Calibri" panose="020F0502020204030204" pitchFamily="34" charset="0"/>
                <a:cs typeface="Sakkal Majalla" panose="02000000000000000000" pitchFamily="2" charset="-78"/>
              </a:rPr>
              <a:t> أو تحتوي على تلميحات غير مباشرة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أن تكون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ملائمة لمستوى الطالب</a:t>
            </a:r>
            <a:r>
              <a:rPr lang="ar-SA" sz="2400" dirty="0">
                <a:effectLst/>
                <a:latin typeface="Calibri" panose="020F0502020204030204" pitchFamily="34" charset="0"/>
                <a:ea typeface="Calibri" panose="020F0502020204030204" pitchFamily="34" charset="0"/>
                <a:cs typeface="Sakkal Majalla" panose="02000000000000000000" pitchFamily="2" charset="-78"/>
              </a:rPr>
              <a:t>، بحيث لا تكون سهلة جدًا فتفقد قيمتها، ولا معقدة جدًا فتكون مربكة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أن تتنوع بين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مستويات التفكير المختلفة وفق تصنيف بلوم</a:t>
            </a:r>
            <a:r>
              <a:rPr lang="ar-SA" sz="2400" dirty="0">
                <a:effectLst/>
                <a:latin typeface="Calibri" panose="020F0502020204030204" pitchFamily="34" charset="0"/>
                <a:ea typeface="Calibri" panose="020F0502020204030204" pitchFamily="34" charset="0"/>
                <a:cs typeface="Sakkal Majalla" panose="02000000000000000000" pitchFamily="2" charset="-78"/>
              </a:rPr>
              <a:t>، بحيث تشمل الفهم والتطبيق، والتحليل، والتركيب، والتقييم</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ملف فيديو 4">
            <a:hlinkClick r:id="" action="ppaction://media"/>
            <a:extLst>
              <a:ext uri="{FF2B5EF4-FFF2-40B4-BE49-F238E27FC236}">
                <a16:creationId xmlns:a16="http://schemas.microsoft.com/office/drawing/2014/main" id="{25DF50C0-5E40-8F29-69BB-6268077A8DC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720114652"/>
      </p:ext>
    </p:extLst>
  </p:cSld>
  <p:clrMapOvr>
    <a:masterClrMapping/>
  </p:clrMapOvr>
  <mc:AlternateContent xmlns:mc="http://schemas.openxmlformats.org/markup-compatibility/2006">
    <mc:Choice xmlns:p14="http://schemas.microsoft.com/office/powerpoint/2010/main" Requires="p14">
      <p:transition spd="slow" p14:dur="2000" advTm="3488"/>
    </mc:Choice>
    <mc:Fallback>
      <p:transition spd="slow" advTm="3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B8378-43DA-9E64-EA60-F00442B0DE2F}"/>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6632ED1A-52F8-868A-39CF-D389DE2E4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3" name="مربع نص 2">
            <a:extLst>
              <a:ext uri="{FF2B5EF4-FFF2-40B4-BE49-F238E27FC236}">
                <a16:creationId xmlns:a16="http://schemas.microsoft.com/office/drawing/2014/main" id="{43205218-95A5-3D86-9A11-C17B10174141}"/>
              </a:ext>
            </a:extLst>
          </p:cNvPr>
          <p:cNvSpPr txBox="1"/>
          <p:nvPr/>
        </p:nvSpPr>
        <p:spPr>
          <a:xfrm>
            <a:off x="279400" y="1419225"/>
            <a:ext cx="10134599" cy="3869264"/>
          </a:xfrm>
          <a:prstGeom prst="rect">
            <a:avLst/>
          </a:prstGeom>
          <a:noFill/>
        </p:spPr>
        <p:txBody>
          <a:bodyPr wrap="square">
            <a:spAutoFit/>
          </a:bodyPr>
          <a:lstStyle/>
          <a:p>
            <a:pPr lvl="0" algn="r" rtl="1">
              <a:lnSpc>
                <a:spcPct val="107000"/>
              </a:lnSpc>
              <a:spcAft>
                <a:spcPts val="800"/>
              </a:spcAft>
              <a:tabLst>
                <a:tab pos="457200" algn="l"/>
              </a:tabLs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ثامنا: الفرق بين الأوامر الدقيقة والأوامر غير الدقيقة في هندسة الأوامر</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الأوامر الدقيقة: </a:t>
            </a:r>
            <a:r>
              <a:rPr lang="ar-SA" sz="2400" dirty="0">
                <a:effectLst/>
                <a:latin typeface="Calibri" panose="020F0502020204030204" pitchFamily="34" charset="0"/>
                <a:ea typeface="Calibri" panose="020F0502020204030204" pitchFamily="34" charset="0"/>
                <a:cs typeface="Sakkal Majalla" panose="02000000000000000000" pitchFamily="2" charset="-78"/>
              </a:rPr>
              <a:t>هي الأوامر المصاغة بوضوح وتحديد، بحيث تعطي الذكاء الاصطناعي توجيهات واضحة ودقيقة، مما يؤدي إلى نتائج ذات جودة عالية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خصائص الأوامر الدقيقة</a:t>
            </a:r>
            <a:r>
              <a:rPr lang="en-US" sz="2400" b="1"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واضحة ومحددة، حيث تتضمن التفاصيل المطلوبة دون ترك مجال للتخمين</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تحدد الهدف بوضوح، مثل طلب إجابة في شكل قائمة أو جدول أو شرح تفصيلي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تضع سياقًا واضحًا وتشير إلى المرجع أو القواعد التي يجب أن يعتمدها الذكاء الاصطناعي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تشمل قيودًا وتحكمًا في النتيجة، مثل تحديد عدد العناصر المطلوبة أو مستوى التفاصيل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ملف فيديو 4">
            <a:hlinkClick r:id="" action="ppaction://media"/>
            <a:extLst>
              <a:ext uri="{FF2B5EF4-FFF2-40B4-BE49-F238E27FC236}">
                <a16:creationId xmlns:a16="http://schemas.microsoft.com/office/drawing/2014/main" id="{2797C1DE-30AD-D834-91A7-448F35DE1B7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583478014"/>
      </p:ext>
    </p:extLst>
  </p:cSld>
  <p:clrMapOvr>
    <a:masterClrMapping/>
  </p:clrMapOvr>
  <mc:AlternateContent xmlns:mc="http://schemas.openxmlformats.org/markup-compatibility/2006">
    <mc:Choice xmlns:p14="http://schemas.microsoft.com/office/powerpoint/2010/main" Requires="p14">
      <p:transition spd="slow" p14:dur="2000" advTm="2312"/>
    </mc:Choice>
    <mc:Fallback>
      <p:transition spd="slow" advTm="2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C13A3-65F8-A626-FEB9-2F800EEE9F7C}"/>
            </a:ext>
          </a:extLst>
        </p:cNvPr>
        <p:cNvGrpSpPr/>
        <p:nvPr/>
      </p:nvGrpSpPr>
      <p:grpSpPr>
        <a:xfrm>
          <a:off x="0" y="0"/>
          <a:ext cx="0" cy="0"/>
          <a:chOff x="0" y="0"/>
          <a:chExt cx="0" cy="0"/>
        </a:xfrm>
      </p:grpSpPr>
      <p:sp>
        <p:nvSpPr>
          <p:cNvPr id="26" name="Forma libre 25">
            <a:extLst>
              <a:ext uri="{FF2B5EF4-FFF2-40B4-BE49-F238E27FC236}">
                <a16:creationId xmlns:a16="http://schemas.microsoft.com/office/drawing/2014/main" id="{72A5FE14-573B-6B5D-FB0D-5EA488E40478}"/>
              </a:ext>
            </a:extLst>
          </p:cNvPr>
          <p:cNvSpPr/>
          <p:nvPr/>
        </p:nvSpPr>
        <p:spPr>
          <a:xfrm>
            <a:off x="36905" y="2257425"/>
            <a:ext cx="1503107" cy="3200783"/>
          </a:xfrm>
          <a:custGeom>
            <a:avLst/>
            <a:gdLst>
              <a:gd name="connsiteX0" fmla="*/ 129224 w 1285317"/>
              <a:gd name="connsiteY0" fmla="*/ 0 h 3515066"/>
              <a:gd name="connsiteX1" fmla="*/ 248293 w 1285317"/>
              <a:gd name="connsiteY1" fmla="*/ 78804 h 3515066"/>
              <a:gd name="connsiteX2" fmla="*/ 256882 w 1285317"/>
              <a:gd name="connsiteY2" fmla="*/ 121283 h 3515066"/>
              <a:gd name="connsiteX3" fmla="*/ 265471 w 1285317"/>
              <a:gd name="connsiteY3" fmla="*/ 78804 h 3515066"/>
              <a:gd name="connsiteX4" fmla="*/ 384541 w 1285317"/>
              <a:gd name="connsiteY4" fmla="*/ 0 h 3515066"/>
              <a:gd name="connsiteX5" fmla="*/ 503609 w 1285317"/>
              <a:gd name="connsiteY5" fmla="*/ 78804 h 3515066"/>
              <a:gd name="connsiteX6" fmla="*/ 513764 w 1285317"/>
              <a:gd name="connsiteY6" fmla="*/ 129025 h 3515066"/>
              <a:gd name="connsiteX7" fmla="*/ 523918 w 1285317"/>
              <a:gd name="connsiteY7" fmla="*/ 78804 h 3515066"/>
              <a:gd name="connsiteX8" fmla="*/ 642988 w 1285317"/>
              <a:gd name="connsiteY8" fmla="*/ 0 h 3515066"/>
              <a:gd name="connsiteX9" fmla="*/ 762056 w 1285317"/>
              <a:gd name="connsiteY9" fmla="*/ 78804 h 3515066"/>
              <a:gd name="connsiteX10" fmla="*/ 770645 w 1285317"/>
              <a:gd name="connsiteY10" fmla="*/ 121283 h 3515066"/>
              <a:gd name="connsiteX11" fmla="*/ 779234 w 1285317"/>
              <a:gd name="connsiteY11" fmla="*/ 78804 h 3515066"/>
              <a:gd name="connsiteX12" fmla="*/ 898304 w 1285317"/>
              <a:gd name="connsiteY12" fmla="*/ 0 h 3515066"/>
              <a:gd name="connsiteX13" fmla="*/ 1017373 w 1285317"/>
              <a:gd name="connsiteY13" fmla="*/ 78804 h 3515066"/>
              <a:gd name="connsiteX14" fmla="*/ 1027199 w 1285317"/>
              <a:gd name="connsiteY14" fmla="*/ 127398 h 3515066"/>
              <a:gd name="connsiteX15" fmla="*/ 1037025 w 1285317"/>
              <a:gd name="connsiteY15" fmla="*/ 78804 h 3515066"/>
              <a:gd name="connsiteX16" fmla="*/ 1156093 w 1285317"/>
              <a:gd name="connsiteY16" fmla="*/ 0 h 3515066"/>
              <a:gd name="connsiteX17" fmla="*/ 1285317 w 1285317"/>
              <a:gd name="connsiteY17" fmla="*/ 129027 h 3515066"/>
              <a:gd name="connsiteX18" fmla="*/ 1285317 w 1285317"/>
              <a:gd name="connsiteY18" fmla="*/ 276727 h 3515066"/>
              <a:gd name="connsiteX19" fmla="*/ 1285317 w 1285317"/>
              <a:gd name="connsiteY19" fmla="*/ 276727 h 3515066"/>
              <a:gd name="connsiteX20" fmla="*/ 1285316 w 1285317"/>
              <a:gd name="connsiteY20" fmla="*/ 2784974 h 3515066"/>
              <a:gd name="connsiteX21" fmla="*/ 1156289 w 1285317"/>
              <a:gd name="connsiteY21" fmla="*/ 2914001 h 3515066"/>
              <a:gd name="connsiteX22" fmla="*/ 1156290 w 1285317"/>
              <a:gd name="connsiteY22" fmla="*/ 2914000 h 3515066"/>
              <a:gd name="connsiteX23" fmla="*/ 1027263 w 1285317"/>
              <a:gd name="connsiteY23" fmla="*/ 2784973 h 3515066"/>
              <a:gd name="connsiteX24" fmla="*/ 1027263 w 1285317"/>
              <a:gd name="connsiteY24" fmla="*/ 1729855 h 3515066"/>
              <a:gd name="connsiteX25" fmla="*/ 1027263 w 1285317"/>
              <a:gd name="connsiteY25" fmla="*/ 1729852 h 3515066"/>
              <a:gd name="connsiteX26" fmla="*/ 1027262 w 1285317"/>
              <a:gd name="connsiteY26" fmla="*/ 2801496 h 3515066"/>
              <a:gd name="connsiteX27" fmla="*/ 1017124 w 1285317"/>
              <a:gd name="connsiteY27" fmla="*/ 2751277 h 3515066"/>
              <a:gd name="connsiteX28" fmla="*/ 898236 w 1285317"/>
              <a:gd name="connsiteY28" fmla="*/ 2672473 h 3515066"/>
              <a:gd name="connsiteX29" fmla="*/ 779349 w 1285317"/>
              <a:gd name="connsiteY29" fmla="*/ 2751277 h 3515066"/>
              <a:gd name="connsiteX30" fmla="*/ 769585 w 1285317"/>
              <a:gd name="connsiteY30" fmla="*/ 2799637 h 3515066"/>
              <a:gd name="connsiteX31" fmla="*/ 769585 w 1285317"/>
              <a:gd name="connsiteY31" fmla="*/ 3386039 h 3515066"/>
              <a:gd name="connsiteX32" fmla="*/ 640558 w 1285317"/>
              <a:gd name="connsiteY32" fmla="*/ 3515066 h 3515066"/>
              <a:gd name="connsiteX33" fmla="*/ 640559 w 1285317"/>
              <a:gd name="connsiteY33" fmla="*/ 3515065 h 3515066"/>
              <a:gd name="connsiteX34" fmla="*/ 511532 w 1285317"/>
              <a:gd name="connsiteY34" fmla="*/ 3386038 h 3515066"/>
              <a:gd name="connsiteX35" fmla="*/ 511532 w 1285317"/>
              <a:gd name="connsiteY35" fmla="*/ 1738945 h 3515066"/>
              <a:gd name="connsiteX36" fmla="*/ 511532 w 1285317"/>
              <a:gd name="connsiteY36" fmla="*/ 1738949 h 3515066"/>
              <a:gd name="connsiteX37" fmla="*/ 511531 w 1285317"/>
              <a:gd name="connsiteY37" fmla="*/ 2489076 h 3515066"/>
              <a:gd name="connsiteX38" fmla="*/ 501393 w 1285317"/>
              <a:gd name="connsiteY38" fmla="*/ 2438857 h 3515066"/>
              <a:gd name="connsiteX39" fmla="*/ 382505 w 1285317"/>
              <a:gd name="connsiteY39" fmla="*/ 2360053 h 3515066"/>
              <a:gd name="connsiteX40" fmla="*/ 263618 w 1285317"/>
              <a:gd name="connsiteY40" fmla="*/ 2438857 h 3515066"/>
              <a:gd name="connsiteX41" fmla="*/ 260020 w 1285317"/>
              <a:gd name="connsiteY41" fmla="*/ 2456676 h 3515066"/>
              <a:gd name="connsiteX42" fmla="*/ 260020 w 1285317"/>
              <a:gd name="connsiteY42" fmla="*/ 2765622 h 3515066"/>
              <a:gd name="connsiteX43" fmla="*/ 130993 w 1285317"/>
              <a:gd name="connsiteY43" fmla="*/ 2894649 h 3515066"/>
              <a:gd name="connsiteX44" fmla="*/ 130994 w 1285317"/>
              <a:gd name="connsiteY44" fmla="*/ 2894648 h 3515066"/>
              <a:gd name="connsiteX45" fmla="*/ 1967 w 1285317"/>
              <a:gd name="connsiteY45" fmla="*/ 2765621 h 3515066"/>
              <a:gd name="connsiteX46" fmla="*/ 1967 w 1285317"/>
              <a:gd name="connsiteY46" fmla="*/ 1737636 h 3515066"/>
              <a:gd name="connsiteX47" fmla="*/ 0 w 1285317"/>
              <a:gd name="connsiteY47" fmla="*/ 1727908 h 3515066"/>
              <a:gd name="connsiteX48" fmla="*/ 0 w 1285317"/>
              <a:gd name="connsiteY48" fmla="*/ 129027 h 3515066"/>
              <a:gd name="connsiteX49" fmla="*/ 129224 w 1285317"/>
              <a:gd name="connsiteY49" fmla="*/ 0 h 351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85317" h="3515066">
                <a:moveTo>
                  <a:pt x="129224" y="0"/>
                </a:moveTo>
                <a:cubicBezTo>
                  <a:pt x="182751" y="0"/>
                  <a:pt x="228676" y="32494"/>
                  <a:pt x="248293" y="78804"/>
                </a:cubicBezTo>
                <a:lnTo>
                  <a:pt x="256882" y="121283"/>
                </a:lnTo>
                <a:lnTo>
                  <a:pt x="265471" y="78804"/>
                </a:lnTo>
                <a:cubicBezTo>
                  <a:pt x="285089" y="32494"/>
                  <a:pt x="331014" y="0"/>
                  <a:pt x="384541" y="0"/>
                </a:cubicBezTo>
                <a:cubicBezTo>
                  <a:pt x="438067" y="0"/>
                  <a:pt x="483992" y="32494"/>
                  <a:pt x="503609" y="78804"/>
                </a:cubicBezTo>
                <a:lnTo>
                  <a:pt x="513764" y="129025"/>
                </a:lnTo>
                <a:lnTo>
                  <a:pt x="523918" y="78804"/>
                </a:lnTo>
                <a:cubicBezTo>
                  <a:pt x="543536" y="32494"/>
                  <a:pt x="589461" y="0"/>
                  <a:pt x="642988" y="0"/>
                </a:cubicBezTo>
                <a:cubicBezTo>
                  <a:pt x="696514" y="0"/>
                  <a:pt x="742439" y="32494"/>
                  <a:pt x="762056" y="78804"/>
                </a:cubicBezTo>
                <a:lnTo>
                  <a:pt x="770645" y="121283"/>
                </a:lnTo>
                <a:lnTo>
                  <a:pt x="779234" y="78804"/>
                </a:lnTo>
                <a:cubicBezTo>
                  <a:pt x="798852" y="32494"/>
                  <a:pt x="844777" y="0"/>
                  <a:pt x="898304" y="0"/>
                </a:cubicBezTo>
                <a:cubicBezTo>
                  <a:pt x="951831" y="0"/>
                  <a:pt x="997756" y="32494"/>
                  <a:pt x="1017373" y="78804"/>
                </a:cubicBezTo>
                <a:lnTo>
                  <a:pt x="1027199" y="127398"/>
                </a:lnTo>
                <a:lnTo>
                  <a:pt x="1037025" y="78804"/>
                </a:lnTo>
                <a:cubicBezTo>
                  <a:pt x="1056641" y="32494"/>
                  <a:pt x="1102567" y="0"/>
                  <a:pt x="1156093" y="0"/>
                </a:cubicBezTo>
                <a:cubicBezTo>
                  <a:pt x="1227462" y="0"/>
                  <a:pt x="1285317" y="57767"/>
                  <a:pt x="1285317" y="129027"/>
                </a:cubicBezTo>
                <a:lnTo>
                  <a:pt x="1285317" y="276727"/>
                </a:lnTo>
                <a:lnTo>
                  <a:pt x="1285317" y="276727"/>
                </a:lnTo>
                <a:lnTo>
                  <a:pt x="1285316" y="2784974"/>
                </a:lnTo>
                <a:cubicBezTo>
                  <a:pt x="1285316" y="2856234"/>
                  <a:pt x="1227549" y="2914001"/>
                  <a:pt x="1156289" y="2914001"/>
                </a:cubicBezTo>
                <a:lnTo>
                  <a:pt x="1156290" y="2914000"/>
                </a:lnTo>
                <a:cubicBezTo>
                  <a:pt x="1085030" y="2914000"/>
                  <a:pt x="1027263" y="2856233"/>
                  <a:pt x="1027263" y="2784973"/>
                </a:cubicBezTo>
                <a:lnTo>
                  <a:pt x="1027263" y="1729855"/>
                </a:lnTo>
                <a:lnTo>
                  <a:pt x="1027263" y="1729852"/>
                </a:lnTo>
                <a:lnTo>
                  <a:pt x="1027262" y="2801496"/>
                </a:lnTo>
                <a:lnTo>
                  <a:pt x="1017124" y="2751277"/>
                </a:lnTo>
                <a:cubicBezTo>
                  <a:pt x="997536" y="2704967"/>
                  <a:pt x="951681" y="2672473"/>
                  <a:pt x="898236" y="2672473"/>
                </a:cubicBezTo>
                <a:cubicBezTo>
                  <a:pt x="844791" y="2672473"/>
                  <a:pt x="798936" y="2704967"/>
                  <a:pt x="779349" y="2751277"/>
                </a:cubicBezTo>
                <a:lnTo>
                  <a:pt x="769585" y="2799637"/>
                </a:lnTo>
                <a:lnTo>
                  <a:pt x="769585" y="3386039"/>
                </a:lnTo>
                <a:cubicBezTo>
                  <a:pt x="769585" y="3457299"/>
                  <a:pt x="711818" y="3515066"/>
                  <a:pt x="640558" y="3515066"/>
                </a:cubicBezTo>
                <a:lnTo>
                  <a:pt x="640559" y="3515065"/>
                </a:lnTo>
                <a:cubicBezTo>
                  <a:pt x="569299" y="3515065"/>
                  <a:pt x="511532" y="3457298"/>
                  <a:pt x="511532" y="3386038"/>
                </a:cubicBezTo>
                <a:lnTo>
                  <a:pt x="511532" y="1738945"/>
                </a:lnTo>
                <a:lnTo>
                  <a:pt x="511532" y="1738949"/>
                </a:lnTo>
                <a:lnTo>
                  <a:pt x="511531" y="2489076"/>
                </a:lnTo>
                <a:lnTo>
                  <a:pt x="501393" y="2438857"/>
                </a:lnTo>
                <a:cubicBezTo>
                  <a:pt x="481805" y="2392547"/>
                  <a:pt x="435950" y="2360053"/>
                  <a:pt x="382505" y="2360053"/>
                </a:cubicBezTo>
                <a:cubicBezTo>
                  <a:pt x="329060" y="2360053"/>
                  <a:pt x="283205" y="2392547"/>
                  <a:pt x="263618" y="2438857"/>
                </a:cubicBezTo>
                <a:lnTo>
                  <a:pt x="260020" y="2456676"/>
                </a:lnTo>
                <a:lnTo>
                  <a:pt x="260020" y="2765622"/>
                </a:lnTo>
                <a:cubicBezTo>
                  <a:pt x="260020" y="2836882"/>
                  <a:pt x="202253" y="2894649"/>
                  <a:pt x="130993" y="2894649"/>
                </a:cubicBezTo>
                <a:lnTo>
                  <a:pt x="130994" y="2894648"/>
                </a:lnTo>
                <a:cubicBezTo>
                  <a:pt x="59734" y="2894648"/>
                  <a:pt x="1967" y="2836881"/>
                  <a:pt x="1967" y="2765621"/>
                </a:cubicBezTo>
                <a:lnTo>
                  <a:pt x="1967" y="1737636"/>
                </a:lnTo>
                <a:lnTo>
                  <a:pt x="0" y="1727908"/>
                </a:lnTo>
                <a:lnTo>
                  <a:pt x="0" y="129027"/>
                </a:lnTo>
                <a:cubicBezTo>
                  <a:pt x="0" y="57767"/>
                  <a:pt x="57855" y="0"/>
                  <a:pt x="129224" y="0"/>
                </a:cubicBezTo>
                <a:close/>
              </a:path>
            </a:pathLst>
          </a:cu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01975"/>
            <a:endParaRPr lang="es-ES_tradnl" sz="1579">
              <a:solidFill>
                <a:srgbClr val="FFFFFF"/>
              </a:solidFill>
              <a:latin typeface="Calibri" panose="020F0502020204030204"/>
            </a:endParaRPr>
          </a:p>
        </p:txBody>
      </p:sp>
      <p:sp>
        <p:nvSpPr>
          <p:cNvPr id="20" name="Rectángulo redondeado 7">
            <a:extLst>
              <a:ext uri="{FF2B5EF4-FFF2-40B4-BE49-F238E27FC236}">
                <a16:creationId xmlns:a16="http://schemas.microsoft.com/office/drawing/2014/main" id="{E33C8BA4-8935-5082-C5A8-777D5BE2F617}"/>
              </a:ext>
            </a:extLst>
          </p:cNvPr>
          <p:cNvSpPr/>
          <p:nvPr/>
        </p:nvSpPr>
        <p:spPr>
          <a:xfrm>
            <a:off x="9461500" y="2180550"/>
            <a:ext cx="179251" cy="180531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1975"/>
            <a:endParaRPr lang="es-ES_tradnl" sz="1579">
              <a:solidFill>
                <a:srgbClr val="FFFFFF"/>
              </a:solidFill>
              <a:latin typeface="Calibri" panose="020F0502020204030204"/>
            </a:endParaRPr>
          </a:p>
        </p:txBody>
      </p:sp>
      <p:sp>
        <p:nvSpPr>
          <p:cNvPr id="54" name="ZoneTexte 53"/>
          <p:cNvSpPr txBox="1"/>
          <p:nvPr/>
        </p:nvSpPr>
        <p:spPr>
          <a:xfrm>
            <a:off x="4051300" y="2257425"/>
            <a:ext cx="5257800" cy="5525359"/>
          </a:xfrm>
          <a:prstGeom prst="rect">
            <a:avLst/>
          </a:prstGeom>
          <a:noFill/>
        </p:spPr>
        <p:txBody>
          <a:bodyPr wrap="square" rtlCol="0">
            <a:spAutoFit/>
          </a:bodyPr>
          <a:lstStyle/>
          <a:p>
            <a:pPr algn="ctr" rtl="1"/>
            <a:r>
              <a:rPr lang="ar-SA" sz="3600" dirty="0">
                <a:ln w="0"/>
                <a:effectLst>
                  <a:outerShdw blurRad="38100" dist="19050" dir="2700000" algn="tl" rotWithShape="0">
                    <a:schemeClr val="dk1">
                      <a:alpha val="40000"/>
                    </a:schemeClr>
                  </a:outerShdw>
                </a:effectLst>
                <a:latin typeface="Sakkal Majalla" pitchFamily="2" charset="-78"/>
                <a:cs typeface="Sakkal Majalla" pitchFamily="2" charset="-78"/>
              </a:rPr>
              <a:t>مشروع </a:t>
            </a:r>
          </a:p>
          <a:p>
            <a:pPr algn="ctr" rtl="1"/>
            <a:r>
              <a:rPr lang="ar-SA" sz="3600" dirty="0">
                <a:ln w="0"/>
                <a:effectLst>
                  <a:outerShdw blurRad="38100" dist="19050" dir="2700000" algn="tl" rotWithShape="0">
                    <a:schemeClr val="dk1">
                      <a:alpha val="40000"/>
                    </a:schemeClr>
                  </a:outerShdw>
                </a:effectLst>
                <a:latin typeface="Sakkal Majalla" pitchFamily="2" charset="-78"/>
                <a:cs typeface="Sakkal Majalla" pitchFamily="2" charset="-78"/>
              </a:rPr>
              <a:t>الدليل الارشادي لأعضاء هيئة التدريس</a:t>
            </a:r>
          </a:p>
          <a:p>
            <a:pPr algn="ctr" rtl="1"/>
            <a:r>
              <a:rPr lang="ar-SA" sz="3600" dirty="0">
                <a:ln w="0"/>
                <a:solidFill>
                  <a:srgbClr val="FF0000"/>
                </a:solidFill>
                <a:effectLst>
                  <a:outerShdw blurRad="38100" dist="19050" dir="2700000" algn="tl" rotWithShape="0">
                    <a:schemeClr val="dk1">
                      <a:alpha val="40000"/>
                    </a:schemeClr>
                  </a:outerShdw>
                </a:effectLst>
                <a:latin typeface="Sakkal Majalla" pitchFamily="2" charset="-78"/>
                <a:cs typeface="Sakkal Majalla" pitchFamily="2" charset="-78"/>
              </a:rPr>
              <a:t>(مُعِينْ)</a:t>
            </a:r>
            <a:r>
              <a:rPr lang="ar-DZ" sz="3600" dirty="0">
                <a:ln w="0"/>
                <a:solidFill>
                  <a:srgbClr val="FF0000"/>
                </a:solidFill>
                <a:effectLst>
                  <a:outerShdw blurRad="38100" dist="19050" dir="2700000" algn="tl" rotWithShape="0">
                    <a:schemeClr val="dk1">
                      <a:alpha val="40000"/>
                    </a:schemeClr>
                  </a:outerShdw>
                </a:effectLst>
                <a:latin typeface="Sakkal Majalla" pitchFamily="2" charset="-78"/>
                <a:cs typeface="Sakkal Majalla" pitchFamily="2" charset="-78"/>
              </a:rPr>
              <a:t>.</a:t>
            </a:r>
            <a:endParaRPr lang="ar-SA" sz="3600" dirty="0">
              <a:ln w="0"/>
              <a:solidFill>
                <a:srgbClr val="FF0000"/>
              </a:solidFill>
              <a:effectLst>
                <a:outerShdw blurRad="38100" dist="19050" dir="2700000" algn="tl" rotWithShape="0">
                  <a:schemeClr val="dk1">
                    <a:alpha val="40000"/>
                  </a:schemeClr>
                </a:outerShdw>
              </a:effectLst>
              <a:latin typeface="Sakkal Majalla" pitchFamily="2" charset="-78"/>
              <a:cs typeface="Sakkal Majalla" pitchFamily="2" charset="-78"/>
            </a:endParaRPr>
          </a:p>
          <a:p>
            <a:pPr algn="ctr" rtl="1">
              <a:lnSpc>
                <a:spcPct val="107000"/>
              </a:lnSpc>
              <a:spcAft>
                <a:spcPts val="800"/>
              </a:spcAft>
            </a:pPr>
            <a:r>
              <a:rPr lang="ar-SA" sz="2800" b="1" dirty="0">
                <a:ln w="0"/>
                <a:solidFill>
                  <a:srgbClr val="0070C0"/>
                </a:solidFill>
                <a:effectLst>
                  <a:outerShdw blurRad="38100" dist="19050" dir="2700000" algn="tl" rotWithShape="0">
                    <a:schemeClr val="dk1">
                      <a:alpha val="40000"/>
                    </a:schemeClr>
                  </a:outerShdw>
                </a:effectLst>
                <a:latin typeface="Sakkal Majalla" pitchFamily="2" charset="-78"/>
                <a:cs typeface="Sakkal Majalla" pitchFamily="2" charset="-78"/>
              </a:rPr>
              <a:t>إعداد فريق مبادرون:</a:t>
            </a:r>
            <a:endParaRPr lang="en-US" sz="2800" b="1" dirty="0">
              <a:ln w="0"/>
              <a:solidFill>
                <a:srgbClr val="0070C0"/>
              </a:solidFill>
              <a:effectLst>
                <a:outerShdw blurRad="38100" dist="19050" dir="2700000" algn="tl" rotWithShape="0">
                  <a:schemeClr val="dk1">
                    <a:alpha val="40000"/>
                  </a:schemeClr>
                </a:outerShdw>
              </a:effectLst>
              <a:latin typeface="Sakkal Majalla" pitchFamily="2" charset="-78"/>
              <a:cs typeface="Sakkal Majalla" pitchFamily="2" charset="-78"/>
            </a:endParaRPr>
          </a:p>
          <a:p>
            <a:pPr algn="ctr" rtl="1">
              <a:lnSpc>
                <a:spcPct val="107000"/>
              </a:lnSpc>
              <a:spcAft>
                <a:spcPts val="800"/>
              </a:spcAft>
            </a:pPr>
            <a:r>
              <a:rPr lang="ar-SA" sz="2800" dirty="0">
                <a:ln w="0"/>
                <a:effectLst>
                  <a:outerShdw blurRad="38100" dist="19050" dir="2700000" algn="tl" rotWithShape="0">
                    <a:schemeClr val="dk1">
                      <a:alpha val="40000"/>
                    </a:schemeClr>
                  </a:outerShdw>
                </a:effectLst>
                <a:latin typeface="Sakkal Majalla" pitchFamily="2" charset="-78"/>
                <a:cs typeface="Sakkal Majalla" pitchFamily="2" charset="-78"/>
              </a:rPr>
              <a:t>د. أم كلثوم </a:t>
            </a:r>
            <a:r>
              <a:rPr lang="ar-SA" sz="2800" dirty="0" err="1">
                <a:ln w="0"/>
                <a:effectLst>
                  <a:outerShdw blurRad="38100" dist="19050" dir="2700000" algn="tl" rotWithShape="0">
                    <a:schemeClr val="dk1">
                      <a:alpha val="40000"/>
                    </a:schemeClr>
                  </a:outerShdw>
                </a:effectLst>
                <a:latin typeface="Sakkal Majalla" pitchFamily="2" charset="-78"/>
                <a:cs typeface="Sakkal Majalla" pitchFamily="2" charset="-78"/>
              </a:rPr>
              <a:t>حكوم</a:t>
            </a:r>
            <a:r>
              <a:rPr lang="ar-SA" sz="2800" dirty="0">
                <a:ln w="0"/>
                <a:effectLst>
                  <a:outerShdw blurRad="38100" dist="19050" dir="2700000" algn="tl" rotWithShape="0">
                    <a:schemeClr val="dk1">
                      <a:alpha val="40000"/>
                    </a:schemeClr>
                  </a:outerShdw>
                </a:effectLst>
                <a:latin typeface="Sakkal Majalla" pitchFamily="2" charset="-78"/>
                <a:cs typeface="Sakkal Majalla" pitchFamily="2" charset="-78"/>
              </a:rPr>
              <a:t> داود بن يحيى</a:t>
            </a:r>
            <a:endParaRPr lang="en-US" sz="2800" dirty="0">
              <a:ln w="0"/>
              <a:effectLst>
                <a:outerShdw blurRad="38100" dist="19050" dir="2700000" algn="tl" rotWithShape="0">
                  <a:schemeClr val="dk1">
                    <a:alpha val="40000"/>
                  </a:schemeClr>
                </a:outerShdw>
              </a:effectLst>
              <a:latin typeface="Sakkal Majalla" pitchFamily="2" charset="-78"/>
              <a:cs typeface="Sakkal Majalla" pitchFamily="2" charset="-78"/>
            </a:endParaRPr>
          </a:p>
          <a:p>
            <a:pPr algn="ctr" rtl="1">
              <a:lnSpc>
                <a:spcPct val="107000"/>
              </a:lnSpc>
              <a:spcAft>
                <a:spcPts val="800"/>
              </a:spcAft>
            </a:pPr>
            <a:r>
              <a:rPr lang="ar-SA" sz="2800" dirty="0">
                <a:ln w="0"/>
                <a:effectLst>
                  <a:outerShdw blurRad="38100" dist="19050" dir="2700000" algn="tl" rotWithShape="0">
                    <a:schemeClr val="dk1">
                      <a:alpha val="40000"/>
                    </a:schemeClr>
                  </a:outerShdw>
                </a:effectLst>
                <a:latin typeface="Sakkal Majalla" pitchFamily="2" charset="-78"/>
                <a:cs typeface="Sakkal Majalla" pitchFamily="2" charset="-78"/>
              </a:rPr>
              <a:t>د. سكينة محمد  عبد الحليم</a:t>
            </a:r>
            <a:endParaRPr lang="en-US" sz="2800" dirty="0">
              <a:ln w="0"/>
              <a:effectLst>
                <a:outerShdw blurRad="38100" dist="19050" dir="2700000" algn="tl" rotWithShape="0">
                  <a:schemeClr val="dk1">
                    <a:alpha val="40000"/>
                  </a:schemeClr>
                </a:outerShdw>
              </a:effectLst>
              <a:latin typeface="Sakkal Majalla" pitchFamily="2" charset="-78"/>
              <a:cs typeface="Sakkal Majalla" pitchFamily="2" charset="-78"/>
            </a:endParaRPr>
          </a:p>
          <a:p>
            <a:pPr algn="ctr" rtl="1">
              <a:lnSpc>
                <a:spcPct val="107000"/>
              </a:lnSpc>
              <a:spcAft>
                <a:spcPts val="800"/>
              </a:spcAft>
            </a:pPr>
            <a:r>
              <a:rPr lang="ar-SA" sz="2800" dirty="0">
                <a:ln w="0"/>
                <a:effectLst>
                  <a:outerShdw blurRad="38100" dist="19050" dir="2700000" algn="tl" rotWithShape="0">
                    <a:schemeClr val="dk1">
                      <a:alpha val="40000"/>
                    </a:schemeClr>
                  </a:outerShdw>
                </a:effectLst>
                <a:latin typeface="Sakkal Majalla" pitchFamily="2" charset="-78"/>
                <a:cs typeface="Sakkal Majalla" pitchFamily="2" charset="-78"/>
              </a:rPr>
              <a:t>د. آسيا يعقوب الهادي عبد الخير </a:t>
            </a:r>
            <a:endParaRPr lang="en-US" sz="2800" dirty="0">
              <a:ln w="0"/>
              <a:effectLst>
                <a:outerShdw blurRad="38100" dist="19050" dir="2700000" algn="tl" rotWithShape="0">
                  <a:schemeClr val="dk1">
                    <a:alpha val="40000"/>
                  </a:schemeClr>
                </a:outerShdw>
              </a:effectLst>
              <a:latin typeface="Sakkal Majalla" pitchFamily="2" charset="-78"/>
              <a:cs typeface="Sakkal Majalla" pitchFamily="2" charset="-78"/>
            </a:endParaRPr>
          </a:p>
          <a:p>
            <a:pPr algn="ctr" rtl="1">
              <a:lnSpc>
                <a:spcPct val="107000"/>
              </a:lnSpc>
              <a:spcAft>
                <a:spcPts val="800"/>
              </a:spcAft>
            </a:pPr>
            <a:r>
              <a:rPr lang="ar-SA" sz="2800" dirty="0">
                <a:ln w="0"/>
                <a:effectLst>
                  <a:outerShdw blurRad="38100" dist="19050" dir="2700000" algn="tl" rotWithShape="0">
                    <a:schemeClr val="dk1">
                      <a:alpha val="40000"/>
                    </a:schemeClr>
                  </a:outerShdw>
                </a:effectLst>
                <a:latin typeface="Sakkal Majalla" pitchFamily="2" charset="-78"/>
                <a:cs typeface="Sakkal Majalla" pitchFamily="2" charset="-78"/>
              </a:rPr>
              <a:t>د. سامية لأمجد محمد نصر </a:t>
            </a:r>
            <a:endParaRPr lang="en-US" sz="2800" dirty="0">
              <a:ln w="0"/>
              <a:effectLst>
                <a:outerShdw blurRad="38100" dist="19050" dir="2700000" algn="tl" rotWithShape="0">
                  <a:schemeClr val="dk1">
                    <a:alpha val="40000"/>
                  </a:schemeClr>
                </a:outerShdw>
              </a:effectLst>
              <a:latin typeface="Sakkal Majalla" pitchFamily="2" charset="-78"/>
              <a:cs typeface="Sakkal Majalla" pitchFamily="2" charset="-78"/>
            </a:endParaRPr>
          </a:p>
          <a:p>
            <a:pPr algn="ctr" rtl="1">
              <a:lnSpc>
                <a:spcPct val="107000"/>
              </a:lnSpc>
              <a:spcAft>
                <a:spcPts val="800"/>
              </a:spcAft>
            </a:pPr>
            <a:r>
              <a:rPr lang="ar-SA" sz="1800" b="1" dirty="0">
                <a:effectLst/>
                <a:latin typeface="Calibri" panose="020F0502020204030204" pitchFamily="34" charset="0"/>
                <a:ea typeface="Calibri" panose="020F0502020204030204" pitchFamily="34" charset="0"/>
                <a:cs typeface="Sakkal Majalla" panose="020000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ctr" rtl="1"/>
            <a:endParaRPr lang="fr-FR" sz="3600" dirty="0">
              <a:ln w="0"/>
              <a:solidFill>
                <a:srgbClr val="FF0000"/>
              </a:solidFill>
              <a:effectLst>
                <a:outerShdw blurRad="38100" dist="19050" dir="2700000" algn="tl" rotWithShape="0">
                  <a:schemeClr val="dk1">
                    <a:alpha val="40000"/>
                  </a:schemeClr>
                </a:outerShdw>
              </a:effectLst>
              <a:latin typeface="Sakkal Majalla" pitchFamily="2" charset="-78"/>
              <a:cs typeface="Sakkal Majalla" pitchFamily="2" charset="-78"/>
            </a:endParaRPr>
          </a:p>
        </p:txBody>
      </p:sp>
      <p:pic>
        <p:nvPicPr>
          <p:cNvPr id="3" name="图片 134">
            <a:extLst>
              <a:ext uri="{FF2B5EF4-FFF2-40B4-BE49-F238E27FC236}">
                <a16:creationId xmlns:a16="http://schemas.microsoft.com/office/drawing/2014/main" id="{DF06F1C3-E38A-24E3-4FD2-C0ECFE4D1697}"/>
              </a:ext>
            </a:extLst>
          </p:cNvPr>
          <p:cNvPicPr>
            <a:picLocks noChangeAspect="1"/>
          </p:cNvPicPr>
          <p:nvPr/>
        </p:nvPicPr>
        <p:blipFill>
          <a:blip r:embed="rId4" cstate="print"/>
          <a:stretch>
            <a:fillRect/>
          </a:stretch>
        </p:blipFill>
        <p:spPr>
          <a:xfrm>
            <a:off x="241300" y="5838825"/>
            <a:ext cx="1391728" cy="1600200"/>
          </a:xfrm>
          <a:prstGeom prst="rect">
            <a:avLst/>
          </a:prstGeom>
        </p:spPr>
      </p:pic>
      <p:pic>
        <p:nvPicPr>
          <p:cNvPr id="4" name="صورة 3">
            <a:extLst>
              <a:ext uri="{FF2B5EF4-FFF2-40B4-BE49-F238E27FC236}">
                <a16:creationId xmlns:a16="http://schemas.microsoft.com/office/drawing/2014/main" id="{57C8E595-168A-6FE7-7176-0476F9973A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222500" cy="1952625"/>
          </a:xfrm>
          <a:prstGeom prst="rect">
            <a:avLst/>
          </a:prstGeom>
          <a:ln>
            <a:noFill/>
          </a:ln>
          <a:effectLst>
            <a:softEdge rad="112500"/>
          </a:effectLst>
        </p:spPr>
      </p:pic>
      <p:sp>
        <p:nvSpPr>
          <p:cNvPr id="5" name="مربع نص 1">
            <a:extLst>
              <a:ext uri="{FF2B5EF4-FFF2-40B4-BE49-F238E27FC236}">
                <a16:creationId xmlns:a16="http://schemas.microsoft.com/office/drawing/2014/main" id="{E006F8F6-F9B1-7B9A-16E5-B7B5DC62F980}"/>
              </a:ext>
            </a:extLst>
          </p:cNvPr>
          <p:cNvSpPr txBox="1">
            <a:spLocks/>
          </p:cNvSpPr>
          <p:nvPr/>
        </p:nvSpPr>
        <p:spPr bwMode="auto">
          <a:xfrm flipH="1">
            <a:off x="8807076" y="149320"/>
            <a:ext cx="1899920" cy="160019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15000"/>
              </a:lnSpc>
              <a:spcAft>
                <a:spcPts val="800"/>
              </a:spcAft>
            </a:pPr>
            <a:r>
              <a:rPr lang="ar-SA"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rPr>
              <a:t>المملكة العربية السعودية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800"/>
              </a:spcAft>
            </a:pPr>
            <a:r>
              <a:rPr lang="ar-SA"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rPr>
              <a:t>وزارة التعليم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800"/>
              </a:spcAft>
            </a:pPr>
            <a:r>
              <a:rPr lang="ar-SA"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rPr>
              <a:t>جامعة الملك خالد</a:t>
            </a:r>
            <a:endParaRPr lang="en-US"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endParaRPr>
          </a:p>
          <a:p>
            <a:pPr algn="ctr">
              <a:lnSpc>
                <a:spcPct val="115000"/>
              </a:lnSpc>
              <a:spcAft>
                <a:spcPts val="800"/>
              </a:spcAft>
            </a:pPr>
            <a:r>
              <a:rPr lang="ar-SA" sz="1400" b="1" dirty="0">
                <a:solidFill>
                  <a:srgbClr val="003300"/>
                </a:solidFill>
                <a:effectLst/>
                <a:latin typeface="Calibri" panose="020F0502020204030204" pitchFamily="34" charset="0"/>
                <a:ea typeface="Calibri" panose="020F0502020204030204" pitchFamily="34" charset="0"/>
                <a:cs typeface="Calibri" panose="020F0502020204030204" pitchFamily="34" charset="0"/>
              </a:rPr>
              <a:t>كلية الشريعة وأصول الدين</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4" name="ملف فيديو 13">
            <a:hlinkClick r:id="" action="ppaction://media"/>
            <a:extLst>
              <a:ext uri="{FF2B5EF4-FFF2-40B4-BE49-F238E27FC236}">
                <a16:creationId xmlns:a16="http://schemas.microsoft.com/office/drawing/2014/main" id="{C3744E5E-3701-D58A-6B7F-5E476B93989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4121754641"/>
      </p:ext>
    </p:extLst>
  </p:cSld>
  <p:clrMapOvr>
    <a:masterClrMapping/>
  </p:clrMapOvr>
  <mc:AlternateContent xmlns:mc="http://schemas.openxmlformats.org/markup-compatibility/2006">
    <mc:Choice xmlns:p14="http://schemas.microsoft.com/office/powerpoint/2010/main" Requires="p14">
      <p:transition spd="med" p14:dur="700" advTm="10233">
        <p:fade/>
      </p:transition>
    </mc:Choice>
    <mc:Fallback>
      <p:transition spd="med" advTm="102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4"/>
                </p:tgtEl>
              </p:cMediaNode>
            </p:vide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F163D-4273-43D4-C317-0CDBA36DF752}"/>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AF2EA214-5AB4-3B8F-730B-76C24A929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3" name="مربع نص 2">
            <a:extLst>
              <a:ext uri="{FF2B5EF4-FFF2-40B4-BE49-F238E27FC236}">
                <a16:creationId xmlns:a16="http://schemas.microsoft.com/office/drawing/2014/main" id="{5F50EE47-B931-3BF8-4250-FE3E27EEBDA1}"/>
              </a:ext>
            </a:extLst>
          </p:cNvPr>
          <p:cNvSpPr txBox="1"/>
          <p:nvPr/>
        </p:nvSpPr>
        <p:spPr>
          <a:xfrm>
            <a:off x="279400" y="1419225"/>
            <a:ext cx="10134599" cy="4744697"/>
          </a:xfrm>
          <a:prstGeom prst="rect">
            <a:avLst/>
          </a:prstGeom>
          <a:noFill/>
        </p:spPr>
        <p:txBody>
          <a:bodyPr wrap="square">
            <a:spAutoFit/>
          </a:bodyPr>
          <a:lstStyle/>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مثال على أمر دقيق</a:t>
            </a:r>
            <a:r>
              <a:rPr lang="en-US" sz="2400" b="1" dirty="0">
                <a:effectLst/>
                <a:latin typeface="Sakkal Majalla" panose="02000000000000000000" pitchFamily="2" charset="-78"/>
                <a:ea typeface="Calibri" panose="020F0502020204030204" pitchFamily="34" charset="0"/>
                <a:cs typeface="Arial" panose="020B0604020202020204" pitchFamily="34" charset="0"/>
              </a:rPr>
              <a:t>:</a:t>
            </a:r>
            <a:br>
              <a:rPr lang="en-US" sz="2400" dirty="0">
                <a:effectLst/>
                <a:latin typeface="Sakkal Majalla" panose="02000000000000000000" pitchFamily="2" charset="-78"/>
                <a:ea typeface="Calibri" panose="020F0502020204030204" pitchFamily="34" charset="0"/>
                <a:cs typeface="Arial" panose="020B0604020202020204" pitchFamily="34" charset="0"/>
              </a:rPr>
            </a:br>
            <a:r>
              <a:rPr lang="ar-SA" sz="2400" dirty="0">
                <a:effectLst/>
                <a:latin typeface="Calibri" panose="020F0502020204030204" pitchFamily="34" charset="0"/>
                <a:ea typeface="Calibri" panose="020F0502020204030204" pitchFamily="34" charset="0"/>
                <a:cs typeface="Sakkal Majalla" panose="02000000000000000000" pitchFamily="2" charset="-78"/>
              </a:rPr>
              <a:t>اكتب خمسة أسئلة اختيار من متعدد حول أحكام الطهارة وفق المذهب الحنبلي، بحيث يكون لكل سؤال أربعة خيارات، مع تحديد الإجابة الصحيحة والتأكد من تغطية الطهارة الكبرى والصغرى ونواقض الوضوء</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لماذا هذا الأمر دقيق؟</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يحدد العدد المطلوب من الأسئلة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يحدد نوع الأسئلة وهو الاختيار من متعدد</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يوضح المجال الفقهي المطلوب وهو أحكام الطهارة وفق المذهب الحنبلي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يتطلب تحديد الإجابة الصحيحة لكل سؤال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يضمن شمولية المحتوى بتحديد مواضيع محددة مثل الطهارة الكبرى والصغرى ونواقض الوضوء</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ملف فيديو 4">
            <a:hlinkClick r:id="" action="ppaction://media"/>
            <a:extLst>
              <a:ext uri="{FF2B5EF4-FFF2-40B4-BE49-F238E27FC236}">
                <a16:creationId xmlns:a16="http://schemas.microsoft.com/office/drawing/2014/main" id="{31FA6109-C17C-881F-6569-AFCD808B43F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960767715"/>
      </p:ext>
    </p:extLst>
  </p:cSld>
  <p:clrMapOvr>
    <a:masterClrMapping/>
  </p:clrMapOvr>
  <mc:AlternateContent xmlns:mc="http://schemas.openxmlformats.org/markup-compatibility/2006">
    <mc:Choice xmlns:p14="http://schemas.microsoft.com/office/powerpoint/2010/main" Requires="p14">
      <p:transition spd="slow" p14:dur="2000" advTm="2513"/>
    </mc:Choice>
    <mc:Fallback>
      <p:transition spd="slow" advTm="2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30633-743B-A669-C87F-95E0EA4CDC32}"/>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3EC12738-8442-0908-D4CA-0CC19A478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3" name="مربع نص 2">
            <a:extLst>
              <a:ext uri="{FF2B5EF4-FFF2-40B4-BE49-F238E27FC236}">
                <a16:creationId xmlns:a16="http://schemas.microsoft.com/office/drawing/2014/main" id="{44231A03-D129-9D45-33D9-591B8F70B9D6}"/>
              </a:ext>
            </a:extLst>
          </p:cNvPr>
          <p:cNvSpPr txBox="1"/>
          <p:nvPr/>
        </p:nvSpPr>
        <p:spPr>
          <a:xfrm>
            <a:off x="165100" y="1419225"/>
            <a:ext cx="10248899" cy="3851760"/>
          </a:xfrm>
          <a:prstGeom prst="rect">
            <a:avLst/>
          </a:prstGeom>
          <a:noFill/>
        </p:spPr>
        <p:txBody>
          <a:bodyPr wrap="square">
            <a:spAutoFit/>
          </a:bodyPr>
          <a:lstStyle/>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الأوامر غير الدقيقة: </a:t>
            </a:r>
            <a:r>
              <a:rPr lang="ar-SA" sz="2400" dirty="0">
                <a:effectLst/>
                <a:latin typeface="Calibri" panose="020F0502020204030204" pitchFamily="34" charset="0"/>
                <a:ea typeface="Calibri" panose="020F0502020204030204" pitchFamily="34" charset="0"/>
                <a:cs typeface="Sakkal Majalla" panose="02000000000000000000" pitchFamily="2" charset="-78"/>
              </a:rPr>
              <a:t>هي الأوامر العامة أو الغامضة التي تفتقر إلى التحديد، مما يجعل الذكاء الاصطناعي يخمّن المطلوب، وقد يؤدي إلى مخرجات غير دقيقة أو غير مفيدة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مشاكل الأوامر غير الدقيقة</a:t>
            </a:r>
            <a:r>
              <a:rPr lang="en-US" sz="2400" b="1"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غامضة جدًا ولا توضح التفاصيل المطلوبة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غير محددة، حيث لا تشير إلى مجال معين أو نوع إجابة محدد</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تترك الذكاء الاصطناعي للتخمين، مما قد يؤدي إلى نتائج غير دقيقة أو غير مناسبة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قد تؤدي إلى مخرجات غير مفيدة بسبب عدم وجود إرشادات واضحة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ملف فيديو 4">
            <a:hlinkClick r:id="" action="ppaction://media"/>
            <a:extLst>
              <a:ext uri="{FF2B5EF4-FFF2-40B4-BE49-F238E27FC236}">
                <a16:creationId xmlns:a16="http://schemas.microsoft.com/office/drawing/2014/main" id="{5EA7D36A-472A-010B-1464-5D03ADCCFF8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958617694"/>
      </p:ext>
    </p:extLst>
  </p:cSld>
  <p:clrMapOvr>
    <a:masterClrMapping/>
  </p:clrMapOvr>
  <mc:AlternateContent xmlns:mc="http://schemas.openxmlformats.org/markup-compatibility/2006">
    <mc:Choice xmlns:p14="http://schemas.microsoft.com/office/powerpoint/2010/main" Requires="p14">
      <p:transition spd="slow" p14:dur="2000" advTm="870"/>
    </mc:Choice>
    <mc:Fallback>
      <p:transition spd="slow" advTm="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12AF8-5D75-C2C3-FC66-A58DD8519A4E}"/>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2C343263-741B-6B53-C810-184ACF7AA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3" name="مربع نص 2">
            <a:extLst>
              <a:ext uri="{FF2B5EF4-FFF2-40B4-BE49-F238E27FC236}">
                <a16:creationId xmlns:a16="http://schemas.microsoft.com/office/drawing/2014/main" id="{704A97AF-11B2-B117-C7ED-A67A57CA8FC8}"/>
              </a:ext>
            </a:extLst>
          </p:cNvPr>
          <p:cNvSpPr txBox="1"/>
          <p:nvPr/>
        </p:nvSpPr>
        <p:spPr>
          <a:xfrm>
            <a:off x="165100" y="1419225"/>
            <a:ext cx="10248899" cy="3851760"/>
          </a:xfrm>
          <a:prstGeom prst="rect">
            <a:avLst/>
          </a:prstGeom>
          <a:noFill/>
        </p:spPr>
        <p:txBody>
          <a:bodyPr wrap="square">
            <a:spAutoFit/>
          </a:bodyPr>
          <a:lstStyle/>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مثال على أمر غير دقيق</a:t>
            </a:r>
            <a:r>
              <a:rPr lang="en-US" sz="2400" b="1" dirty="0">
                <a:effectLst/>
                <a:latin typeface="Sakkal Majalla" panose="02000000000000000000" pitchFamily="2" charset="-78"/>
                <a:ea typeface="Calibri" panose="020F0502020204030204" pitchFamily="34" charset="0"/>
                <a:cs typeface="Arial" panose="020B0604020202020204" pitchFamily="34" charset="0"/>
              </a:rPr>
              <a:t>:</a:t>
            </a:r>
            <a:br>
              <a:rPr lang="en-US" sz="2400" dirty="0">
                <a:effectLst/>
                <a:latin typeface="Sakkal Majalla" panose="02000000000000000000" pitchFamily="2" charset="-78"/>
                <a:ea typeface="Calibri" panose="020F0502020204030204" pitchFamily="34" charset="0"/>
                <a:cs typeface="Arial" panose="020B0604020202020204" pitchFamily="34" charset="0"/>
              </a:rPr>
            </a:br>
            <a:r>
              <a:rPr lang="ar-SA" sz="2400" dirty="0">
                <a:effectLst/>
                <a:latin typeface="Calibri" panose="020F0502020204030204" pitchFamily="34" charset="0"/>
                <a:ea typeface="Calibri" panose="020F0502020204030204" pitchFamily="34" charset="0"/>
                <a:cs typeface="Sakkal Majalla" panose="02000000000000000000" pitchFamily="2" charset="-78"/>
              </a:rPr>
              <a:t>اكتب لي بعض الأسئلة في الفقه</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لماذا هذا الأمر غير دقيق؟</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لم يوضح عدد الأسئلة المطلوبة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لم يحدد نوع الأسئلة، مثل اختيار من متعدد أو صح أو خطأ أو أسئلة مقالية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لم يحدد الموضوع الفقهي المطلوب، مثل فقه العبادات أو فقه المعاملات</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ترك الذكاء الاصطناعي للتخمين، مما قد يؤدي إلى أسئلة غير متوافقة مع الهدف</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ملف فيديو 4">
            <a:hlinkClick r:id="" action="ppaction://media"/>
            <a:extLst>
              <a:ext uri="{FF2B5EF4-FFF2-40B4-BE49-F238E27FC236}">
                <a16:creationId xmlns:a16="http://schemas.microsoft.com/office/drawing/2014/main" id="{F14ED836-8F1C-59FE-AABC-65A591F7181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787398652"/>
      </p:ext>
    </p:extLst>
  </p:cSld>
  <p:clrMapOvr>
    <a:masterClrMapping/>
  </p:clrMapOvr>
  <mc:AlternateContent xmlns:mc="http://schemas.openxmlformats.org/markup-compatibility/2006">
    <mc:Choice xmlns:p14="http://schemas.microsoft.com/office/powerpoint/2010/main" Requires="p14">
      <p:transition spd="slow" p14:dur="2000" advTm="6138"/>
    </mc:Choice>
    <mc:Fallback>
      <p:transition spd="slow" advTm="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F0F98-4A55-C795-34DD-AD42361D4EBD}"/>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FE1BE355-912B-AC4F-AFAC-26121BD37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3" name="مربع نص 2">
            <a:extLst>
              <a:ext uri="{FF2B5EF4-FFF2-40B4-BE49-F238E27FC236}">
                <a16:creationId xmlns:a16="http://schemas.microsoft.com/office/drawing/2014/main" id="{13C09C78-CF35-3B96-EA51-F5A3FF8A8CBD}"/>
              </a:ext>
            </a:extLst>
          </p:cNvPr>
          <p:cNvSpPr txBox="1"/>
          <p:nvPr/>
        </p:nvSpPr>
        <p:spPr>
          <a:xfrm>
            <a:off x="165100" y="1419225"/>
            <a:ext cx="10248899" cy="4847289"/>
          </a:xfrm>
          <a:prstGeom prst="rect">
            <a:avLst/>
          </a:prstGeom>
          <a:noFill/>
        </p:spPr>
        <p:txBody>
          <a:bodyPr wrap="square">
            <a:spAutoFit/>
          </a:bodyPr>
          <a:lstStyle/>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تحويل أمر غير دقيق إلى أمر دقيق</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أمر غير دقيق</a:t>
            </a:r>
            <a:r>
              <a:rPr lang="en-US" sz="2400" b="1" dirty="0">
                <a:effectLst/>
                <a:latin typeface="Sakkal Majalla" panose="02000000000000000000" pitchFamily="2" charset="-78"/>
                <a:ea typeface="Calibri" panose="020F0502020204030204" pitchFamily="34" charset="0"/>
                <a:cs typeface="Arial" panose="020B0604020202020204" pitchFamily="34" charset="0"/>
              </a:rPr>
              <a:t>:</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latin typeface="Calibri" panose="020F0502020204030204" pitchFamily="34" charset="0"/>
                <a:ea typeface="Calibri" panose="020F0502020204030204" pitchFamily="34" charset="0"/>
                <a:cs typeface="Sakkal Majalla" panose="02000000000000000000" pitchFamily="2" charset="-78"/>
              </a:rPr>
              <a:t>اكتب لي بعض الأسئلة في الفقه</a:t>
            </a:r>
            <a:r>
              <a:rPr lang="en-US" sz="2400" dirty="0">
                <a:latin typeface="Calibri" panose="020F0502020204030204" pitchFamily="34" charset="0"/>
                <a:ea typeface="Calibri" panose="020F0502020204030204" pitchFamily="34" charset="0"/>
                <a:cs typeface="Sakkal Majalla" panose="02000000000000000000" pitchFamily="2" charset="-78"/>
              </a:rPr>
              <a:t>.</a:t>
            </a:r>
          </a:p>
          <a:p>
            <a:pPr marL="228600" algn="just" rtl="1">
              <a:lnSpc>
                <a:spcPct val="107000"/>
              </a:lnSpc>
              <a:spcAft>
                <a:spcPts val="800"/>
              </a:spcAft>
            </a:pPr>
            <a:r>
              <a:rPr lang="ar-SA" sz="2400" dirty="0">
                <a:latin typeface="Calibri" panose="020F0502020204030204" pitchFamily="34" charset="0"/>
                <a:ea typeface="Calibri" panose="020F0502020204030204" pitchFamily="34" charset="0"/>
                <a:cs typeface="Sakkal Majalla" panose="02000000000000000000" pitchFamily="2" charset="-78"/>
              </a:rPr>
              <a:t>أمر دقيق ومحسن</a:t>
            </a:r>
            <a:r>
              <a:rPr lang="en-US" sz="2400" dirty="0">
                <a:latin typeface="Calibri" panose="020F0502020204030204" pitchFamily="34" charset="0"/>
                <a:ea typeface="Calibri" panose="020F0502020204030204" pitchFamily="34" charset="0"/>
                <a:cs typeface="Sakkal Majalla" panose="02000000000000000000" pitchFamily="2" charset="-78"/>
              </a:rPr>
              <a:t>: </a:t>
            </a:r>
            <a:r>
              <a:rPr lang="ar-SA" sz="2400" dirty="0">
                <a:latin typeface="Calibri" panose="020F0502020204030204" pitchFamily="34" charset="0"/>
                <a:ea typeface="Calibri" panose="020F0502020204030204" pitchFamily="34" charset="0"/>
                <a:cs typeface="Sakkal Majalla" panose="02000000000000000000" pitchFamily="2" charset="-78"/>
              </a:rPr>
              <a:t>أنشئ سبعة أسئلة مقالية حول شروط البيع وأركانه وفق المذهب المالكي، مع التأكد من أن الأسئلة تغطي الفروق الفقهية بين البيع الصحيح والباطل، وأثر الإخلال بالشروط</a:t>
            </a:r>
            <a:r>
              <a:rPr lang="en-US" sz="2400" dirty="0">
                <a:latin typeface="Calibri" panose="020F0502020204030204" pitchFamily="34" charset="0"/>
                <a:ea typeface="Calibri" panose="020F0502020204030204" pitchFamily="34" charset="0"/>
                <a:cs typeface="Sakkal Majalla" panose="02000000000000000000" pitchFamily="2" charset="-78"/>
              </a:rPr>
              <a:t>.</a:t>
            </a:r>
          </a:p>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التحسينات التي جعلت الأمر أكثر دقة</a:t>
            </a:r>
            <a:r>
              <a:rPr lang="en-US" sz="2400" b="1"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تحديد عدد الأسئلة المطلوبة وهو سبعة أسئلة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تحديد نوع الأسئلة وهو الأسئلة المقالية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تحديد الموضوع الفقهي المطلوب وهو شروط البيع وأركانه وفق المذهب المالكي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إضافة تفاصيل حول التغطية المطلوبة، مثل الفروق بين البيع الصحيح والباطل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ملف فيديو 4">
            <a:hlinkClick r:id="" action="ppaction://media"/>
            <a:extLst>
              <a:ext uri="{FF2B5EF4-FFF2-40B4-BE49-F238E27FC236}">
                <a16:creationId xmlns:a16="http://schemas.microsoft.com/office/drawing/2014/main" id="{4BD06B11-C82C-732F-3065-CA823CB9F85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774023007"/>
      </p:ext>
    </p:extLst>
  </p:cSld>
  <p:clrMapOvr>
    <a:masterClrMapping/>
  </p:clrMapOvr>
  <mc:AlternateContent xmlns:mc="http://schemas.openxmlformats.org/markup-compatibility/2006">
    <mc:Choice xmlns:p14="http://schemas.microsoft.com/office/powerpoint/2010/main" Requires="p14">
      <p:transition spd="slow" p14:dur="2000" advTm="1194"/>
    </mc:Choice>
    <mc:Fallback>
      <p:transition spd="slow" advTm="1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97794-ECA6-B7F9-0103-890E7225DB8C}"/>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98B4EACC-AFBF-AEB7-6F95-9F7F8680A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3" name="مربع نص 2">
            <a:extLst>
              <a:ext uri="{FF2B5EF4-FFF2-40B4-BE49-F238E27FC236}">
                <a16:creationId xmlns:a16="http://schemas.microsoft.com/office/drawing/2014/main" id="{F3D767B4-0CFC-D42D-CB92-A891B064CB47}"/>
              </a:ext>
            </a:extLst>
          </p:cNvPr>
          <p:cNvSpPr txBox="1"/>
          <p:nvPr/>
        </p:nvSpPr>
        <p:spPr>
          <a:xfrm>
            <a:off x="222250" y="2257425"/>
            <a:ext cx="10248899" cy="2461058"/>
          </a:xfrm>
          <a:prstGeom prst="rect">
            <a:avLst/>
          </a:prstGeom>
          <a:noFill/>
        </p:spPr>
        <p:txBody>
          <a:bodyPr wrap="square">
            <a:spAutoFit/>
          </a:bodyPr>
          <a:lstStyle/>
          <a:p>
            <a:pPr marL="342900" lvl="0" indent="-342900" algn="r" rtl="1">
              <a:lnSpc>
                <a:spcPct val="107000"/>
              </a:lnSpc>
              <a:spcAft>
                <a:spcPts val="800"/>
              </a:spcAft>
              <a:buFont typeface="Sakkal Majalla" panose="02000000000000000000" pitchFamily="2" charset="-78"/>
              <a:buChar char="-"/>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تاسعا: القاعدة الأساسية في هندسة الأوامر: </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571500" indent="-342900" algn="r" rtl="1">
              <a:lnSpc>
                <a:spcPct val="107000"/>
              </a:lnSpc>
              <a:spcAft>
                <a:spcPts val="800"/>
              </a:spcAft>
              <a:buFont typeface="Wingdings" panose="05000000000000000000" pitchFamily="2" charset="2"/>
              <a:buChar char="Ø"/>
            </a:pPr>
            <a:r>
              <a:rPr lang="ar-SA" sz="2400" dirty="0">
                <a:effectLst/>
                <a:latin typeface="Calibri" panose="020F0502020204030204" pitchFamily="34" charset="0"/>
                <a:ea typeface="Calibri" panose="020F0502020204030204" pitchFamily="34" charset="0"/>
                <a:cs typeface="Sakkal Majalla" panose="02000000000000000000" pitchFamily="2" charset="-78"/>
              </a:rPr>
              <a:t>كلما كان الأمر أكثر دقة وتحديدًا، كانت النتيجة أكثر جودة ودقة</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p>
          <a:p>
            <a:pPr marL="571500" indent="-342900" algn="r" rtl="1">
              <a:lnSpc>
                <a:spcPct val="107000"/>
              </a:lnSpc>
              <a:spcAft>
                <a:spcPts val="800"/>
              </a:spcAft>
              <a:buFont typeface="Wingdings" panose="05000000000000000000" pitchFamily="2" charset="2"/>
              <a:buChar char="Ø"/>
            </a:pPr>
            <a:r>
              <a:rPr lang="ar-SA" sz="2400" dirty="0">
                <a:effectLst/>
                <a:latin typeface="Calibri" panose="020F0502020204030204" pitchFamily="34" charset="0"/>
                <a:ea typeface="Calibri" panose="020F0502020204030204" pitchFamily="34" charset="0"/>
                <a:cs typeface="Sakkal Majalla" panose="02000000000000000000" pitchFamily="2" charset="-78"/>
              </a:rPr>
              <a:t>التفاصيل تضمن تحكمًا أكبر في المخرجات، وتقلل الأخطاء، وتوفر نتائج أكثر فائدة</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p>
          <a:p>
            <a:pPr marL="571500" indent="-342900" algn="r" rtl="1">
              <a:lnSpc>
                <a:spcPct val="107000"/>
              </a:lnSpc>
              <a:spcAft>
                <a:spcPts val="800"/>
              </a:spcAft>
              <a:buFont typeface="Wingdings" panose="05000000000000000000" pitchFamily="2" charset="2"/>
              <a:buChar char="Ø"/>
            </a:pPr>
            <a:r>
              <a:rPr lang="ar-SA" sz="2400" dirty="0">
                <a:effectLst/>
                <a:latin typeface="Calibri" panose="020F0502020204030204" pitchFamily="34" charset="0"/>
                <a:ea typeface="Calibri" panose="020F0502020204030204" pitchFamily="34" charset="0"/>
                <a:cs typeface="Sakkal Majalla" panose="02000000000000000000" pitchFamily="2" charset="-78"/>
              </a:rPr>
              <a:t>الهدف هو جعل الذكاء الاصطناعي يعمل بدقة لتحقيق المطلوب بدلًا من تركه يخمّن الإجابة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ملف فيديو 4">
            <a:hlinkClick r:id="" action="ppaction://media"/>
            <a:extLst>
              <a:ext uri="{FF2B5EF4-FFF2-40B4-BE49-F238E27FC236}">
                <a16:creationId xmlns:a16="http://schemas.microsoft.com/office/drawing/2014/main" id="{89AC87FB-6EB0-384F-1D83-73BE5268E03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402569612"/>
      </p:ext>
    </p:extLst>
  </p:cSld>
  <p:clrMapOvr>
    <a:masterClrMapping/>
  </p:clrMapOvr>
  <mc:AlternateContent xmlns:mc="http://schemas.openxmlformats.org/markup-compatibility/2006">
    <mc:Choice xmlns:p14="http://schemas.microsoft.com/office/powerpoint/2010/main" Requires="p14">
      <p:transition spd="slow" p14:dur="2000" advTm="5588"/>
    </mc:Choice>
    <mc:Fallback>
      <p:transition spd="slow" advTm="5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097F1-047D-6C9A-579B-EE6DCBDE7375}"/>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2B331367-20E5-8039-47CC-EF0A9FCC21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3" name="مربع نص 2">
            <a:extLst>
              <a:ext uri="{FF2B5EF4-FFF2-40B4-BE49-F238E27FC236}">
                <a16:creationId xmlns:a16="http://schemas.microsoft.com/office/drawing/2014/main" id="{EA90D6CF-8C92-14BD-3C85-FD9C1F59AA56}"/>
              </a:ext>
            </a:extLst>
          </p:cNvPr>
          <p:cNvSpPr txBox="1"/>
          <p:nvPr/>
        </p:nvSpPr>
        <p:spPr>
          <a:xfrm>
            <a:off x="222250" y="1800225"/>
            <a:ext cx="10248899" cy="2856231"/>
          </a:xfrm>
          <a:prstGeom prst="rect">
            <a:avLst/>
          </a:prstGeom>
          <a:noFill/>
        </p:spPr>
        <p:txBody>
          <a:bodyPr wrap="square">
            <a:spAutoFit/>
          </a:bodyPr>
          <a:lstStyle/>
          <a:p>
            <a:pPr lvl="0" algn="r" rtl="1">
              <a:lnSpc>
                <a:spcPct val="107000"/>
              </a:lnSpc>
              <a:spcAft>
                <a:spcPts val="800"/>
              </a:spcAft>
              <a:tabLst>
                <a:tab pos="457200" algn="l"/>
              </a:tabLs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عاشرا: الفرق بين الأسئلة الدقيقة والأسئلة غير الدقيقة</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الأسئلة الدقيقة</a:t>
            </a:r>
            <a:r>
              <a:rPr lang="ar-SA" sz="2400" dirty="0">
                <a:effectLst/>
                <a:latin typeface="Calibri" panose="020F0502020204030204" pitchFamily="34" charset="0"/>
                <a:ea typeface="Calibri" panose="020F0502020204030204" pitchFamily="34" charset="0"/>
                <a:cs typeface="Sakkal Majalla" panose="02000000000000000000" pitchFamily="2" charset="-78"/>
              </a:rPr>
              <a:t> تكون واضحة، محددة، ومناسبة لمستوى الطالب، وتساعد على قياس الفهم الحقيقي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الأسئلة غير الدقيقة</a:t>
            </a:r>
            <a:r>
              <a:rPr lang="ar-SA" sz="2400" dirty="0">
                <a:effectLst/>
                <a:latin typeface="Calibri" panose="020F0502020204030204" pitchFamily="34" charset="0"/>
                <a:ea typeface="Calibri" panose="020F0502020204030204" pitchFamily="34" charset="0"/>
                <a:cs typeface="Sakkal Majalla" panose="02000000000000000000" pitchFamily="2" charset="-78"/>
              </a:rPr>
              <a:t> تكون غامضة، غير محددة، أو تحتوي على معلومات مضللة، مما يؤدي إلى إجابات غير صحيحة بسبب عدم وضوح المطلوب</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يجب التأكد من أن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الأسئلة تغطي جميع مستويات التفكير</a:t>
            </a:r>
            <a:r>
              <a:rPr lang="ar-SA" sz="2400" dirty="0">
                <a:effectLst/>
                <a:latin typeface="Calibri" panose="020F0502020204030204" pitchFamily="34" charset="0"/>
                <a:ea typeface="Calibri" panose="020F0502020204030204" pitchFamily="34" charset="0"/>
                <a:cs typeface="Sakkal Majalla" panose="02000000000000000000" pitchFamily="2" charset="-78"/>
              </a:rPr>
              <a:t> لضمان تحقيق أهداف التعلم بفعالية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ملف فيديو 4">
            <a:hlinkClick r:id="" action="ppaction://media"/>
            <a:extLst>
              <a:ext uri="{FF2B5EF4-FFF2-40B4-BE49-F238E27FC236}">
                <a16:creationId xmlns:a16="http://schemas.microsoft.com/office/drawing/2014/main" id="{E2560B6F-C413-8B61-B413-2CD73A216DE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53264884"/>
      </p:ext>
    </p:extLst>
  </p:cSld>
  <p:clrMapOvr>
    <a:masterClrMapping/>
  </p:clrMapOvr>
  <mc:AlternateContent xmlns:mc="http://schemas.openxmlformats.org/markup-compatibility/2006">
    <mc:Choice xmlns:p14="http://schemas.microsoft.com/office/powerpoint/2010/main" Requires="p14">
      <p:transition spd="slow" p14:dur="2000" advTm="844"/>
    </mc:Choice>
    <mc:Fallback>
      <p:transition spd="slow" advTm="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1C2F7-9131-A68D-1062-160F5C67F4A8}"/>
            </a:ext>
          </a:extLst>
        </p:cNvPr>
        <p:cNvGrpSpPr/>
        <p:nvPr/>
      </p:nvGrpSpPr>
      <p:grpSpPr>
        <a:xfrm>
          <a:off x="0" y="0"/>
          <a:ext cx="0" cy="0"/>
          <a:chOff x="0" y="0"/>
          <a:chExt cx="0" cy="0"/>
        </a:xfrm>
      </p:grpSpPr>
      <p:pic>
        <p:nvPicPr>
          <p:cNvPr id="4" name="صورة 3" descr="صورة تحتوي على الرسومات, رمز, قصاصة فنية, أزرق كهربائي&#10;&#10;قد يكون المحتوى المعد بواسطة الذكاء الاصطناعي غير صحيح.">
            <a:extLst>
              <a:ext uri="{FF2B5EF4-FFF2-40B4-BE49-F238E27FC236}">
                <a16:creationId xmlns:a16="http://schemas.microsoft.com/office/drawing/2014/main" id="{A115A2A2-44ED-EB50-7785-51F347CBF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 y="5406390"/>
            <a:ext cx="2143125" cy="2143125"/>
          </a:xfrm>
          <a:prstGeom prst="ellipse">
            <a:avLst/>
          </a:prstGeom>
          <a:ln>
            <a:noFill/>
          </a:ln>
          <a:effectLst>
            <a:softEdge rad="112500"/>
          </a:effectLst>
        </p:spPr>
      </p:pic>
      <p:sp>
        <p:nvSpPr>
          <p:cNvPr id="3" name="مربع نص 2">
            <a:extLst>
              <a:ext uri="{FF2B5EF4-FFF2-40B4-BE49-F238E27FC236}">
                <a16:creationId xmlns:a16="http://schemas.microsoft.com/office/drawing/2014/main" id="{2237D17F-A83E-1E05-8333-D3550C217DC9}"/>
              </a:ext>
            </a:extLst>
          </p:cNvPr>
          <p:cNvSpPr txBox="1"/>
          <p:nvPr/>
        </p:nvSpPr>
        <p:spPr>
          <a:xfrm>
            <a:off x="222250" y="657225"/>
            <a:ext cx="10248899" cy="6032805"/>
          </a:xfrm>
          <a:prstGeom prst="rect">
            <a:avLst/>
          </a:prstGeom>
          <a:noFill/>
        </p:spPr>
        <p:txBody>
          <a:bodyPr wrap="square">
            <a:spAutoFit/>
          </a:bodyPr>
          <a:lstStyle/>
          <a:p>
            <a:pPr lvl="0" algn="r" rtl="1">
              <a:lnSpc>
                <a:spcPct val="107000"/>
              </a:lnSpc>
              <a:spcAft>
                <a:spcPts val="800"/>
              </a:spcAf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التوصيات</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ضرورة تدريب أعضاء هيئة التدريس</a:t>
            </a:r>
            <a:r>
              <a:rPr lang="ar-SA" sz="2400" dirty="0">
                <a:effectLst/>
                <a:latin typeface="Calibri" panose="020F0502020204030204" pitchFamily="34" charset="0"/>
                <a:ea typeface="Calibri" panose="020F0502020204030204" pitchFamily="34" charset="0"/>
                <a:cs typeface="Sakkal Majalla" panose="02000000000000000000" pitchFamily="2" charset="-78"/>
              </a:rPr>
              <a:t> على استخدام الذكاء الاصطناعي بطريقة صحيحة لضمان جودة المخرجات</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عدم الاعتماد الكلي على الذكاء الاصطناعي</a:t>
            </a:r>
            <a:r>
              <a:rPr lang="ar-SA" sz="2400" dirty="0">
                <a:effectLst/>
                <a:latin typeface="Calibri" panose="020F0502020204030204" pitchFamily="34" charset="0"/>
                <a:ea typeface="Calibri" panose="020F0502020204030204" pitchFamily="34" charset="0"/>
                <a:cs typeface="Sakkal Majalla" panose="02000000000000000000" pitchFamily="2" charset="-78"/>
              </a:rPr>
              <a:t>، بل جعله أداة مساعدة مع وجود إشراف بشري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تطوير برمجيات ذكاء اصطناعي خاصة بالعلوم الشرعية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تأخذ في الاعتبار خصوصية الفقه، وأصوله، والتفسير، والحديث</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تحديث بنك الأسئلة دوريًا</a:t>
            </a:r>
            <a:r>
              <a:rPr lang="ar-SA" sz="2400" dirty="0">
                <a:effectLst/>
                <a:latin typeface="Calibri" panose="020F0502020204030204" pitchFamily="34" charset="0"/>
                <a:ea typeface="Calibri" panose="020F0502020204030204" pitchFamily="34" charset="0"/>
                <a:cs typeface="Sakkal Majalla" panose="02000000000000000000" pitchFamily="2" charset="-78"/>
              </a:rPr>
              <a:t> لضمان عدم تكرارها وتحقيق تنوع في الاختبارات</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ar-SA" sz="2400" b="1" dirty="0">
                <a:solidFill>
                  <a:srgbClr val="0070C0"/>
                </a:solidFill>
                <a:effectLst/>
                <a:latin typeface="Calibri" panose="020F0502020204030204" pitchFamily="34" charset="0"/>
                <a:ea typeface="Calibri" panose="020F0502020204030204" pitchFamily="34" charset="0"/>
                <a:cs typeface="Sakkal Majalla" panose="02000000000000000000" pitchFamily="2" charset="-78"/>
              </a:rPr>
              <a:t>الخاتمة:</a:t>
            </a:r>
            <a:endParaRPr lang="en-US" sz="2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يُعد الذكاء الاصطناعي أداة فعالة في تطوير العملية التعليمية في المقررات الشرعية، خاصة في توليد الأسئلة وتنظيم التقييمات. ومع ذلك، يبقى الدور البشري ضروريًا لضمان الدقة الشرعية والعلمية، مما يستوجب توظيف التقنية بحكمة لتحقيق أقصى استفادة منها</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هذا الدليل يساعد أعضاء هيئة التدريس في تطبيق الذكاء الاصطناعي بفعالية في تصميم أسئلة المقررات الشرعية مع مراعاة المعايير العلمية والضوابط الشرعية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ملف فيديو 4">
            <a:hlinkClick r:id="" action="ppaction://media"/>
            <a:extLst>
              <a:ext uri="{FF2B5EF4-FFF2-40B4-BE49-F238E27FC236}">
                <a16:creationId xmlns:a16="http://schemas.microsoft.com/office/drawing/2014/main" id="{697097ED-471B-542A-A935-EBCDFC37F25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746270017"/>
      </p:ext>
    </p:extLst>
  </p:cSld>
  <p:clrMapOvr>
    <a:masterClrMapping/>
  </p:clrMapOvr>
  <mc:AlternateContent xmlns:mc="http://schemas.openxmlformats.org/markup-compatibility/2006">
    <mc:Choice xmlns:p14="http://schemas.microsoft.com/office/powerpoint/2010/main" Requires="p14">
      <p:transition spd="slow" p14:dur="2000" advTm="2173"/>
    </mc:Choice>
    <mc:Fallback>
      <p:transition spd="slow" advTm="2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8BF43-4122-C009-005A-24B058C1FD58}"/>
            </a:ext>
          </a:extLst>
        </p:cNvPr>
        <p:cNvGrpSpPr/>
        <p:nvPr/>
      </p:nvGrpSpPr>
      <p:grpSpPr>
        <a:xfrm>
          <a:off x="0" y="0"/>
          <a:ext cx="0" cy="0"/>
          <a:chOff x="0" y="0"/>
          <a:chExt cx="0" cy="0"/>
        </a:xfrm>
      </p:grpSpPr>
      <p:sp>
        <p:nvSpPr>
          <p:cNvPr id="28" name="Forma libre 27">
            <a:extLst>
              <a:ext uri="{FF2B5EF4-FFF2-40B4-BE49-F238E27FC236}">
                <a16:creationId xmlns:a16="http://schemas.microsoft.com/office/drawing/2014/main" id="{09B9F07A-FF92-7903-262D-0D911EB8E97B}"/>
              </a:ext>
            </a:extLst>
          </p:cNvPr>
          <p:cNvSpPr/>
          <p:nvPr/>
        </p:nvSpPr>
        <p:spPr>
          <a:xfrm>
            <a:off x="1" y="200024"/>
            <a:ext cx="4330937" cy="7362825"/>
          </a:xfrm>
          <a:custGeom>
            <a:avLst/>
            <a:gdLst>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7598 w 4208106"/>
              <a:gd name="connsiteY17" fmla="*/ 2217809 h 5143500"/>
              <a:gd name="connsiteX18" fmla="*/ 4208106 w 4208106"/>
              <a:gd name="connsiteY18" fmla="*/ 2217809 h 5143500"/>
              <a:gd name="connsiteX19" fmla="*/ 4208106 w 4208106"/>
              <a:gd name="connsiteY19" fmla="*/ 5143500 h 5143500"/>
              <a:gd name="connsiteX20" fmla="*/ 0 w 4208106"/>
              <a:gd name="connsiteY20" fmla="*/ 5143500 h 5143500"/>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7598 w 4208106"/>
              <a:gd name="connsiteY17" fmla="*/ 2217809 h 5143500"/>
              <a:gd name="connsiteX18" fmla="*/ 4208106 w 4208106"/>
              <a:gd name="connsiteY18" fmla="*/ 5143500 h 5143500"/>
              <a:gd name="connsiteX19" fmla="*/ 0 w 4208106"/>
              <a:gd name="connsiteY19" fmla="*/ 5143500 h 5143500"/>
              <a:gd name="connsiteX20" fmla="*/ 0 w 4208106"/>
              <a:gd name="connsiteY20" fmla="*/ 0 h 5143500"/>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8106 w 4208106"/>
              <a:gd name="connsiteY17" fmla="*/ 5143500 h 5143500"/>
              <a:gd name="connsiteX18" fmla="*/ 0 w 4208106"/>
              <a:gd name="connsiteY18" fmla="*/ 5143500 h 5143500"/>
              <a:gd name="connsiteX19" fmla="*/ 0 w 4208106"/>
              <a:gd name="connsiteY19"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08106" h="5143500">
                <a:moveTo>
                  <a:pt x="0" y="0"/>
                </a:moveTo>
                <a:lnTo>
                  <a:pt x="3443061" y="0"/>
                </a:lnTo>
                <a:lnTo>
                  <a:pt x="3443061" y="1309422"/>
                </a:lnTo>
                <a:cubicBezTo>
                  <a:pt x="3443061" y="1380682"/>
                  <a:pt x="3500828" y="1438449"/>
                  <a:pt x="3572088" y="1438449"/>
                </a:cubicBezTo>
                <a:lnTo>
                  <a:pt x="3572087" y="1438450"/>
                </a:lnTo>
                <a:cubicBezTo>
                  <a:pt x="3643347" y="1438450"/>
                  <a:pt x="3701114" y="1380683"/>
                  <a:pt x="3701114" y="1309423"/>
                </a:cubicBezTo>
                <a:lnTo>
                  <a:pt x="3701114" y="1160476"/>
                </a:lnTo>
                <a:lnTo>
                  <a:pt x="3707969" y="1126524"/>
                </a:lnTo>
                <a:cubicBezTo>
                  <a:pt x="3727556" y="1080214"/>
                  <a:pt x="3773411" y="1047720"/>
                  <a:pt x="3826856" y="1047720"/>
                </a:cubicBezTo>
                <a:cubicBezTo>
                  <a:pt x="3880301" y="1047720"/>
                  <a:pt x="3926156" y="1080214"/>
                  <a:pt x="3945743" y="1126524"/>
                </a:cubicBezTo>
                <a:lnTo>
                  <a:pt x="3949314" y="1144209"/>
                </a:lnTo>
                <a:lnTo>
                  <a:pt x="3949314" y="2130656"/>
                </a:lnTo>
                <a:cubicBezTo>
                  <a:pt x="3949314" y="2184101"/>
                  <a:pt x="3981808" y="2229956"/>
                  <a:pt x="4028117" y="2249544"/>
                </a:cubicBezTo>
                <a:lnTo>
                  <a:pt x="4076187" y="2259248"/>
                </a:lnTo>
                <a:lnTo>
                  <a:pt x="4076187" y="2259986"/>
                </a:lnTo>
                <a:lnTo>
                  <a:pt x="4099667" y="2262353"/>
                </a:lnTo>
                <a:cubicBezTo>
                  <a:pt x="4161264" y="2274957"/>
                  <a:pt x="4207598" y="2329457"/>
                  <a:pt x="4207598" y="2394779"/>
                </a:cubicBezTo>
                <a:cubicBezTo>
                  <a:pt x="4207767" y="3311019"/>
                  <a:pt x="4207937" y="4227260"/>
                  <a:pt x="4208106" y="5143500"/>
                </a:cubicBezTo>
                <a:lnTo>
                  <a:pt x="0" y="51435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Forma libre 25">
            <a:extLst>
              <a:ext uri="{FF2B5EF4-FFF2-40B4-BE49-F238E27FC236}">
                <a16:creationId xmlns:a16="http://schemas.microsoft.com/office/drawing/2014/main" id="{C390BE50-219D-321C-D751-1D6F6AA6E688}"/>
              </a:ext>
            </a:extLst>
          </p:cNvPr>
          <p:cNvSpPr/>
          <p:nvPr/>
        </p:nvSpPr>
        <p:spPr>
          <a:xfrm>
            <a:off x="1762809" y="187899"/>
            <a:ext cx="1503107" cy="3200783"/>
          </a:xfrm>
          <a:custGeom>
            <a:avLst/>
            <a:gdLst>
              <a:gd name="connsiteX0" fmla="*/ 129224 w 1285317"/>
              <a:gd name="connsiteY0" fmla="*/ 0 h 3515066"/>
              <a:gd name="connsiteX1" fmla="*/ 248293 w 1285317"/>
              <a:gd name="connsiteY1" fmla="*/ 78804 h 3515066"/>
              <a:gd name="connsiteX2" fmla="*/ 256882 w 1285317"/>
              <a:gd name="connsiteY2" fmla="*/ 121283 h 3515066"/>
              <a:gd name="connsiteX3" fmla="*/ 265471 w 1285317"/>
              <a:gd name="connsiteY3" fmla="*/ 78804 h 3515066"/>
              <a:gd name="connsiteX4" fmla="*/ 384541 w 1285317"/>
              <a:gd name="connsiteY4" fmla="*/ 0 h 3515066"/>
              <a:gd name="connsiteX5" fmla="*/ 503609 w 1285317"/>
              <a:gd name="connsiteY5" fmla="*/ 78804 h 3515066"/>
              <a:gd name="connsiteX6" fmla="*/ 513764 w 1285317"/>
              <a:gd name="connsiteY6" fmla="*/ 129025 h 3515066"/>
              <a:gd name="connsiteX7" fmla="*/ 523918 w 1285317"/>
              <a:gd name="connsiteY7" fmla="*/ 78804 h 3515066"/>
              <a:gd name="connsiteX8" fmla="*/ 642988 w 1285317"/>
              <a:gd name="connsiteY8" fmla="*/ 0 h 3515066"/>
              <a:gd name="connsiteX9" fmla="*/ 762056 w 1285317"/>
              <a:gd name="connsiteY9" fmla="*/ 78804 h 3515066"/>
              <a:gd name="connsiteX10" fmla="*/ 770645 w 1285317"/>
              <a:gd name="connsiteY10" fmla="*/ 121283 h 3515066"/>
              <a:gd name="connsiteX11" fmla="*/ 779234 w 1285317"/>
              <a:gd name="connsiteY11" fmla="*/ 78804 h 3515066"/>
              <a:gd name="connsiteX12" fmla="*/ 898304 w 1285317"/>
              <a:gd name="connsiteY12" fmla="*/ 0 h 3515066"/>
              <a:gd name="connsiteX13" fmla="*/ 1017373 w 1285317"/>
              <a:gd name="connsiteY13" fmla="*/ 78804 h 3515066"/>
              <a:gd name="connsiteX14" fmla="*/ 1027199 w 1285317"/>
              <a:gd name="connsiteY14" fmla="*/ 127398 h 3515066"/>
              <a:gd name="connsiteX15" fmla="*/ 1037025 w 1285317"/>
              <a:gd name="connsiteY15" fmla="*/ 78804 h 3515066"/>
              <a:gd name="connsiteX16" fmla="*/ 1156093 w 1285317"/>
              <a:gd name="connsiteY16" fmla="*/ 0 h 3515066"/>
              <a:gd name="connsiteX17" fmla="*/ 1285317 w 1285317"/>
              <a:gd name="connsiteY17" fmla="*/ 129027 h 3515066"/>
              <a:gd name="connsiteX18" fmla="*/ 1285317 w 1285317"/>
              <a:gd name="connsiteY18" fmla="*/ 276727 h 3515066"/>
              <a:gd name="connsiteX19" fmla="*/ 1285317 w 1285317"/>
              <a:gd name="connsiteY19" fmla="*/ 276727 h 3515066"/>
              <a:gd name="connsiteX20" fmla="*/ 1285316 w 1285317"/>
              <a:gd name="connsiteY20" fmla="*/ 2784974 h 3515066"/>
              <a:gd name="connsiteX21" fmla="*/ 1156289 w 1285317"/>
              <a:gd name="connsiteY21" fmla="*/ 2914001 h 3515066"/>
              <a:gd name="connsiteX22" fmla="*/ 1156290 w 1285317"/>
              <a:gd name="connsiteY22" fmla="*/ 2914000 h 3515066"/>
              <a:gd name="connsiteX23" fmla="*/ 1027263 w 1285317"/>
              <a:gd name="connsiteY23" fmla="*/ 2784973 h 3515066"/>
              <a:gd name="connsiteX24" fmla="*/ 1027263 w 1285317"/>
              <a:gd name="connsiteY24" fmla="*/ 1729855 h 3515066"/>
              <a:gd name="connsiteX25" fmla="*/ 1027263 w 1285317"/>
              <a:gd name="connsiteY25" fmla="*/ 1729852 h 3515066"/>
              <a:gd name="connsiteX26" fmla="*/ 1027262 w 1285317"/>
              <a:gd name="connsiteY26" fmla="*/ 2801496 h 3515066"/>
              <a:gd name="connsiteX27" fmla="*/ 1017124 w 1285317"/>
              <a:gd name="connsiteY27" fmla="*/ 2751277 h 3515066"/>
              <a:gd name="connsiteX28" fmla="*/ 898236 w 1285317"/>
              <a:gd name="connsiteY28" fmla="*/ 2672473 h 3515066"/>
              <a:gd name="connsiteX29" fmla="*/ 779349 w 1285317"/>
              <a:gd name="connsiteY29" fmla="*/ 2751277 h 3515066"/>
              <a:gd name="connsiteX30" fmla="*/ 769585 w 1285317"/>
              <a:gd name="connsiteY30" fmla="*/ 2799637 h 3515066"/>
              <a:gd name="connsiteX31" fmla="*/ 769585 w 1285317"/>
              <a:gd name="connsiteY31" fmla="*/ 3386039 h 3515066"/>
              <a:gd name="connsiteX32" fmla="*/ 640558 w 1285317"/>
              <a:gd name="connsiteY32" fmla="*/ 3515066 h 3515066"/>
              <a:gd name="connsiteX33" fmla="*/ 640559 w 1285317"/>
              <a:gd name="connsiteY33" fmla="*/ 3515065 h 3515066"/>
              <a:gd name="connsiteX34" fmla="*/ 511532 w 1285317"/>
              <a:gd name="connsiteY34" fmla="*/ 3386038 h 3515066"/>
              <a:gd name="connsiteX35" fmla="*/ 511532 w 1285317"/>
              <a:gd name="connsiteY35" fmla="*/ 1738945 h 3515066"/>
              <a:gd name="connsiteX36" fmla="*/ 511532 w 1285317"/>
              <a:gd name="connsiteY36" fmla="*/ 1738949 h 3515066"/>
              <a:gd name="connsiteX37" fmla="*/ 511531 w 1285317"/>
              <a:gd name="connsiteY37" fmla="*/ 2489076 h 3515066"/>
              <a:gd name="connsiteX38" fmla="*/ 501393 w 1285317"/>
              <a:gd name="connsiteY38" fmla="*/ 2438857 h 3515066"/>
              <a:gd name="connsiteX39" fmla="*/ 382505 w 1285317"/>
              <a:gd name="connsiteY39" fmla="*/ 2360053 h 3515066"/>
              <a:gd name="connsiteX40" fmla="*/ 263618 w 1285317"/>
              <a:gd name="connsiteY40" fmla="*/ 2438857 h 3515066"/>
              <a:gd name="connsiteX41" fmla="*/ 260020 w 1285317"/>
              <a:gd name="connsiteY41" fmla="*/ 2456676 h 3515066"/>
              <a:gd name="connsiteX42" fmla="*/ 260020 w 1285317"/>
              <a:gd name="connsiteY42" fmla="*/ 2765622 h 3515066"/>
              <a:gd name="connsiteX43" fmla="*/ 130993 w 1285317"/>
              <a:gd name="connsiteY43" fmla="*/ 2894649 h 3515066"/>
              <a:gd name="connsiteX44" fmla="*/ 130994 w 1285317"/>
              <a:gd name="connsiteY44" fmla="*/ 2894648 h 3515066"/>
              <a:gd name="connsiteX45" fmla="*/ 1967 w 1285317"/>
              <a:gd name="connsiteY45" fmla="*/ 2765621 h 3515066"/>
              <a:gd name="connsiteX46" fmla="*/ 1967 w 1285317"/>
              <a:gd name="connsiteY46" fmla="*/ 1737636 h 3515066"/>
              <a:gd name="connsiteX47" fmla="*/ 0 w 1285317"/>
              <a:gd name="connsiteY47" fmla="*/ 1727908 h 3515066"/>
              <a:gd name="connsiteX48" fmla="*/ 0 w 1285317"/>
              <a:gd name="connsiteY48" fmla="*/ 129027 h 3515066"/>
              <a:gd name="connsiteX49" fmla="*/ 129224 w 1285317"/>
              <a:gd name="connsiteY49" fmla="*/ 0 h 351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85317" h="3515066">
                <a:moveTo>
                  <a:pt x="129224" y="0"/>
                </a:moveTo>
                <a:cubicBezTo>
                  <a:pt x="182751" y="0"/>
                  <a:pt x="228676" y="32494"/>
                  <a:pt x="248293" y="78804"/>
                </a:cubicBezTo>
                <a:lnTo>
                  <a:pt x="256882" y="121283"/>
                </a:lnTo>
                <a:lnTo>
                  <a:pt x="265471" y="78804"/>
                </a:lnTo>
                <a:cubicBezTo>
                  <a:pt x="285089" y="32494"/>
                  <a:pt x="331014" y="0"/>
                  <a:pt x="384541" y="0"/>
                </a:cubicBezTo>
                <a:cubicBezTo>
                  <a:pt x="438067" y="0"/>
                  <a:pt x="483992" y="32494"/>
                  <a:pt x="503609" y="78804"/>
                </a:cubicBezTo>
                <a:lnTo>
                  <a:pt x="513764" y="129025"/>
                </a:lnTo>
                <a:lnTo>
                  <a:pt x="523918" y="78804"/>
                </a:lnTo>
                <a:cubicBezTo>
                  <a:pt x="543536" y="32494"/>
                  <a:pt x="589461" y="0"/>
                  <a:pt x="642988" y="0"/>
                </a:cubicBezTo>
                <a:cubicBezTo>
                  <a:pt x="696514" y="0"/>
                  <a:pt x="742439" y="32494"/>
                  <a:pt x="762056" y="78804"/>
                </a:cubicBezTo>
                <a:lnTo>
                  <a:pt x="770645" y="121283"/>
                </a:lnTo>
                <a:lnTo>
                  <a:pt x="779234" y="78804"/>
                </a:lnTo>
                <a:cubicBezTo>
                  <a:pt x="798852" y="32494"/>
                  <a:pt x="844777" y="0"/>
                  <a:pt x="898304" y="0"/>
                </a:cubicBezTo>
                <a:cubicBezTo>
                  <a:pt x="951831" y="0"/>
                  <a:pt x="997756" y="32494"/>
                  <a:pt x="1017373" y="78804"/>
                </a:cubicBezTo>
                <a:lnTo>
                  <a:pt x="1027199" y="127398"/>
                </a:lnTo>
                <a:lnTo>
                  <a:pt x="1037025" y="78804"/>
                </a:lnTo>
                <a:cubicBezTo>
                  <a:pt x="1056641" y="32494"/>
                  <a:pt x="1102567" y="0"/>
                  <a:pt x="1156093" y="0"/>
                </a:cubicBezTo>
                <a:cubicBezTo>
                  <a:pt x="1227462" y="0"/>
                  <a:pt x="1285317" y="57767"/>
                  <a:pt x="1285317" y="129027"/>
                </a:cubicBezTo>
                <a:lnTo>
                  <a:pt x="1285317" y="276727"/>
                </a:lnTo>
                <a:lnTo>
                  <a:pt x="1285317" y="276727"/>
                </a:lnTo>
                <a:lnTo>
                  <a:pt x="1285316" y="2784974"/>
                </a:lnTo>
                <a:cubicBezTo>
                  <a:pt x="1285316" y="2856234"/>
                  <a:pt x="1227549" y="2914001"/>
                  <a:pt x="1156289" y="2914001"/>
                </a:cubicBezTo>
                <a:lnTo>
                  <a:pt x="1156290" y="2914000"/>
                </a:lnTo>
                <a:cubicBezTo>
                  <a:pt x="1085030" y="2914000"/>
                  <a:pt x="1027263" y="2856233"/>
                  <a:pt x="1027263" y="2784973"/>
                </a:cubicBezTo>
                <a:lnTo>
                  <a:pt x="1027263" y="1729855"/>
                </a:lnTo>
                <a:lnTo>
                  <a:pt x="1027263" y="1729852"/>
                </a:lnTo>
                <a:lnTo>
                  <a:pt x="1027262" y="2801496"/>
                </a:lnTo>
                <a:lnTo>
                  <a:pt x="1017124" y="2751277"/>
                </a:lnTo>
                <a:cubicBezTo>
                  <a:pt x="997536" y="2704967"/>
                  <a:pt x="951681" y="2672473"/>
                  <a:pt x="898236" y="2672473"/>
                </a:cubicBezTo>
                <a:cubicBezTo>
                  <a:pt x="844791" y="2672473"/>
                  <a:pt x="798936" y="2704967"/>
                  <a:pt x="779349" y="2751277"/>
                </a:cubicBezTo>
                <a:lnTo>
                  <a:pt x="769585" y="2799637"/>
                </a:lnTo>
                <a:lnTo>
                  <a:pt x="769585" y="3386039"/>
                </a:lnTo>
                <a:cubicBezTo>
                  <a:pt x="769585" y="3457299"/>
                  <a:pt x="711818" y="3515066"/>
                  <a:pt x="640558" y="3515066"/>
                </a:cubicBezTo>
                <a:lnTo>
                  <a:pt x="640559" y="3515065"/>
                </a:lnTo>
                <a:cubicBezTo>
                  <a:pt x="569299" y="3515065"/>
                  <a:pt x="511532" y="3457298"/>
                  <a:pt x="511532" y="3386038"/>
                </a:cubicBezTo>
                <a:lnTo>
                  <a:pt x="511532" y="1738945"/>
                </a:lnTo>
                <a:lnTo>
                  <a:pt x="511532" y="1738949"/>
                </a:lnTo>
                <a:lnTo>
                  <a:pt x="511531" y="2489076"/>
                </a:lnTo>
                <a:lnTo>
                  <a:pt x="501393" y="2438857"/>
                </a:lnTo>
                <a:cubicBezTo>
                  <a:pt x="481805" y="2392547"/>
                  <a:pt x="435950" y="2360053"/>
                  <a:pt x="382505" y="2360053"/>
                </a:cubicBezTo>
                <a:cubicBezTo>
                  <a:pt x="329060" y="2360053"/>
                  <a:pt x="283205" y="2392547"/>
                  <a:pt x="263618" y="2438857"/>
                </a:cubicBezTo>
                <a:lnTo>
                  <a:pt x="260020" y="2456676"/>
                </a:lnTo>
                <a:lnTo>
                  <a:pt x="260020" y="2765622"/>
                </a:lnTo>
                <a:cubicBezTo>
                  <a:pt x="260020" y="2836882"/>
                  <a:pt x="202253" y="2894649"/>
                  <a:pt x="130993" y="2894649"/>
                </a:cubicBezTo>
                <a:lnTo>
                  <a:pt x="130994" y="2894648"/>
                </a:lnTo>
                <a:cubicBezTo>
                  <a:pt x="59734" y="2894648"/>
                  <a:pt x="1967" y="2836881"/>
                  <a:pt x="1967" y="2765621"/>
                </a:cubicBezTo>
                <a:lnTo>
                  <a:pt x="1967" y="1737636"/>
                </a:lnTo>
                <a:lnTo>
                  <a:pt x="0" y="1727908"/>
                </a:lnTo>
                <a:lnTo>
                  <a:pt x="0" y="129027"/>
                </a:lnTo>
                <a:cubicBezTo>
                  <a:pt x="0" y="57767"/>
                  <a:pt x="57855" y="0"/>
                  <a:pt x="129224" y="0"/>
                </a:cubicBezTo>
                <a:close/>
              </a:path>
            </a:pathLst>
          </a:cu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ángulo redondeado 7">
            <a:extLst>
              <a:ext uri="{FF2B5EF4-FFF2-40B4-BE49-F238E27FC236}">
                <a16:creationId xmlns:a16="http://schemas.microsoft.com/office/drawing/2014/main" id="{7632405A-3DAE-3F97-C55F-7FD10F87ADAF}"/>
              </a:ext>
            </a:extLst>
          </p:cNvPr>
          <p:cNvSpPr/>
          <p:nvPr/>
        </p:nvSpPr>
        <p:spPr>
          <a:xfrm>
            <a:off x="10401062" y="2486025"/>
            <a:ext cx="179251" cy="180531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ZoneTexte 53">
            <a:extLst>
              <a:ext uri="{FF2B5EF4-FFF2-40B4-BE49-F238E27FC236}">
                <a16:creationId xmlns:a16="http://schemas.microsoft.com/office/drawing/2014/main" id="{00966B58-FC4E-6242-C099-075C4B632F6C}"/>
              </a:ext>
            </a:extLst>
          </p:cNvPr>
          <p:cNvSpPr txBox="1"/>
          <p:nvPr/>
        </p:nvSpPr>
        <p:spPr>
          <a:xfrm>
            <a:off x="4330938" y="2486025"/>
            <a:ext cx="6070124" cy="2585323"/>
          </a:xfrm>
          <a:prstGeom prst="rect">
            <a:avLst/>
          </a:prstGeom>
          <a:noFill/>
        </p:spPr>
        <p:txBody>
          <a:bodyPr wrap="square" rtlCol="0">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ar-SA" sz="5400" b="0" i="0" u="none" strike="noStrike" kern="1200" cap="none" spc="0" normalizeH="0" baseline="0" noProof="0" dirty="0">
                <a:ln w="0"/>
                <a:solidFill>
                  <a:srgbClr val="0070C0"/>
                </a:solidFill>
                <a:effectLst>
                  <a:outerShdw blurRad="38100" dist="19050" dir="2700000" algn="tl" rotWithShape="0">
                    <a:prstClr val="black">
                      <a:alpha val="40000"/>
                    </a:prstClr>
                  </a:outerShdw>
                </a:effectLst>
                <a:uLnTx/>
                <a:uFillTx/>
                <a:latin typeface="Sakkal Majalla" pitchFamily="2" charset="-78"/>
                <a:ea typeface="+mn-ea"/>
                <a:cs typeface="Sakkal Majalla" pitchFamily="2" charset="-78"/>
              </a:rPr>
              <a:t>المحور الثالث: </a:t>
            </a:r>
          </a:p>
          <a:p>
            <a:pPr algn="ctr" rtl="1"/>
            <a:r>
              <a:rPr lang="ar-SA" sz="5400" b="1" dirty="0">
                <a:latin typeface="Sakkal Majalla" pitchFamily="2" charset="-78"/>
                <a:cs typeface="Sakkal Majalla" pitchFamily="2" charset="-78"/>
              </a:rPr>
              <a:t>توظيف التعلم العميق في مراعاة الفروق بين الطلاب.</a:t>
            </a:r>
          </a:p>
        </p:txBody>
      </p:sp>
      <p:pic>
        <p:nvPicPr>
          <p:cNvPr id="3" name="ملف فيديو 2">
            <a:hlinkClick r:id="" action="ppaction://media"/>
            <a:extLst>
              <a:ext uri="{FF2B5EF4-FFF2-40B4-BE49-F238E27FC236}">
                <a16:creationId xmlns:a16="http://schemas.microsoft.com/office/drawing/2014/main" id="{95B64A0F-3305-0ACC-571B-3717737128D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01021086"/>
      </p:ext>
    </p:extLst>
  </p:cSld>
  <p:clrMapOvr>
    <a:masterClrMapping/>
  </p:clrMapOvr>
  <mc:AlternateContent xmlns:mc="http://schemas.openxmlformats.org/markup-compatibility/2006">
    <mc:Choice xmlns:p14="http://schemas.microsoft.com/office/powerpoint/2010/main" Requires="p14">
      <p:transition spd="med" p14:dur="700" advTm="2408">
        <p:fade/>
      </p:transition>
    </mc:Choice>
    <mc:Fallback>
      <p:transition spd="med" advTm="24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729F9-D86B-DA3D-F610-0A9A2D26A42F}"/>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DDC16E53-D528-CCDA-8373-9D4BFBF5817E}"/>
              </a:ext>
            </a:extLst>
          </p:cNvPr>
          <p:cNvSpPr txBox="1"/>
          <p:nvPr/>
        </p:nvSpPr>
        <p:spPr>
          <a:xfrm>
            <a:off x="222250" y="1443548"/>
            <a:ext cx="10248899" cy="5139869"/>
          </a:xfrm>
          <a:prstGeom prst="rect">
            <a:avLst/>
          </a:prstGeom>
          <a:noFill/>
        </p:spPr>
        <p:txBody>
          <a:bodyPr wrap="square">
            <a:spAutoFit/>
          </a:bodyPr>
          <a:lstStyle/>
          <a:p>
            <a:pPr indent="4572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يشكل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التعلم العميق</a:t>
            </a:r>
            <a:r>
              <a:rPr lang="ar-SA" sz="2400" dirty="0">
                <a:effectLst/>
                <a:latin typeface="Calibri" panose="020F0502020204030204" pitchFamily="34" charset="0"/>
                <a:ea typeface="Calibri" panose="020F0502020204030204" pitchFamily="34" charset="0"/>
                <a:cs typeface="Sakkal Majalla" panose="02000000000000000000" pitchFamily="2" charset="-78"/>
              </a:rPr>
              <a:t> أحد الأدوات الحديثة التي تساهم في تحسين العملية التعليمية، لا سيما في المقررات الشرعية التي تتطلب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فهمًا دقيقًا للنصوص وتحليلًا معمقًا للأدلة الشرعية</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من خلال تحليل أداء الطلاب وتحديد نقاط القوة والضعف لديهم، يمكن للذكاء الاصطناعي تخصيص المحتوى التعليمي وتقديم توصيات موجهة لكل طالب، مما يعزز من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كفاءة التدريس وفاعلية التقييم</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ar-SA" sz="2400" dirty="0">
              <a:effectLst/>
              <a:latin typeface="Sakkal Majalla" panose="02000000000000000000" pitchFamily="2" charset="-78"/>
              <a:ea typeface="Calibri" panose="020F0502020204030204" pitchFamily="34" charset="0"/>
              <a:cs typeface="Arial" panose="020B0604020202020204" pitchFamily="34" charset="0"/>
            </a:endParaRPr>
          </a:p>
          <a:p>
            <a:pPr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١</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تحليل أنماط التعلم في المقررات الشرعية</a:t>
            </a:r>
            <a:endParaRPr lang="en-US" sz="2400" dirty="0">
              <a:solidFill>
                <a:srgbClr val="0070C0"/>
              </a:solidFill>
              <a:latin typeface="Calibri" panose="020F0502020204030204" pitchFamily="34" charset="0"/>
              <a:ea typeface="Calibri" panose="020F0502020204030204" pitchFamily="34" charset="0"/>
              <a:cs typeface="Sakkal Majalla" panose="02000000000000000000" pitchFamily="2" charset="-78"/>
            </a:endParaRPr>
          </a:p>
          <a:p>
            <a:pPr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يساهم الذكاء الاصطناعي في تحليل أسلوب كل طالب في دراسة العلوم الشرعية، من خلال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قياس مدى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اعتماد الطالب على الحفظ</a:t>
            </a:r>
            <a:r>
              <a:rPr lang="ar-SA" sz="2400" dirty="0">
                <a:effectLst/>
                <a:latin typeface="Calibri" panose="020F0502020204030204" pitchFamily="34" charset="0"/>
                <a:ea typeface="Calibri" panose="020F0502020204030204" pitchFamily="34" charset="0"/>
                <a:cs typeface="Sakkal Majalla" panose="02000000000000000000" pitchFamily="2" charset="-78"/>
              </a:rPr>
              <a:t> مقابل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القدرة على الفهم والتحليل الفقهي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رصد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طريقة إجابة الطالب</a:t>
            </a:r>
            <a:r>
              <a:rPr lang="ar-SA" sz="2400" dirty="0">
                <a:effectLst/>
                <a:latin typeface="Calibri" panose="020F0502020204030204" pitchFamily="34" charset="0"/>
                <a:ea typeface="Calibri" panose="020F0502020204030204" pitchFamily="34" charset="0"/>
                <a:cs typeface="Sakkal Majalla" panose="02000000000000000000" pitchFamily="2" charset="-78"/>
              </a:rPr>
              <a:t> على الأسئلة الشرعية، ومدى دقته في الاستدلال والاستنباط</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تحليل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معدل الأخطاء وتكرارها</a:t>
            </a:r>
            <a:r>
              <a:rPr lang="ar-SA" sz="2400" dirty="0">
                <a:effectLst/>
                <a:latin typeface="Calibri" panose="020F0502020204030204" pitchFamily="34" charset="0"/>
                <a:ea typeface="Calibri" panose="020F0502020204030204" pitchFamily="34" charset="0"/>
                <a:cs typeface="Sakkal Majalla" panose="02000000000000000000" pitchFamily="2" charset="-78"/>
              </a:rPr>
              <a:t> لفهم نقاط الضعف لدى الطالب وتقديم محتوى تعليمي يناسب احتياجاته</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457200" algn="just" rtl="1">
              <a:lnSpc>
                <a:spcPct val="107000"/>
              </a:lnSpc>
              <a:spcAft>
                <a:spcPts val="800"/>
              </a:spcAft>
            </a:pP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صورة 9" descr="صورة تحتوي على قصاصة فنية, رسم, فن الخط, التصميم&#10;&#10;قد يكون المحتوى المعد بواسطة الذكاء الاصطناعي غير صحيح.">
            <a:extLst>
              <a:ext uri="{FF2B5EF4-FFF2-40B4-BE49-F238E27FC236}">
                <a16:creationId xmlns:a16="http://schemas.microsoft.com/office/drawing/2014/main" id="{5D224C95-1829-7058-E063-B279259331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4" y="5388461"/>
            <a:ext cx="2143125" cy="2143125"/>
          </a:xfrm>
          <a:prstGeom prst="ellipse">
            <a:avLst/>
          </a:prstGeom>
          <a:ln>
            <a:noFill/>
          </a:ln>
          <a:effectLst>
            <a:softEdge rad="112500"/>
          </a:effectLst>
        </p:spPr>
      </p:pic>
      <p:pic>
        <p:nvPicPr>
          <p:cNvPr id="4" name="ملف فيديو 3">
            <a:hlinkClick r:id="" action="ppaction://media"/>
            <a:extLst>
              <a:ext uri="{FF2B5EF4-FFF2-40B4-BE49-F238E27FC236}">
                <a16:creationId xmlns:a16="http://schemas.microsoft.com/office/drawing/2014/main" id="{B928590C-65B6-587E-9F90-81A01A09977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4005083132"/>
      </p:ext>
    </p:extLst>
  </p:cSld>
  <p:clrMapOvr>
    <a:masterClrMapping/>
  </p:clrMapOvr>
  <mc:AlternateContent xmlns:mc="http://schemas.openxmlformats.org/markup-compatibility/2006">
    <mc:Choice xmlns:p14="http://schemas.microsoft.com/office/powerpoint/2010/main" Requires="p14">
      <p:transition spd="slow" p14:dur="2000" advTm="7980"/>
    </mc:Choice>
    <mc:Fallback>
      <p:transition spd="slow" advTm="7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7729E-BA32-1075-A0E5-8477171ACE2A}"/>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069C1A9A-55AF-9011-B82A-7A4093C0016F}"/>
              </a:ext>
            </a:extLst>
          </p:cNvPr>
          <p:cNvSpPr txBox="1"/>
          <p:nvPr/>
        </p:nvSpPr>
        <p:spPr>
          <a:xfrm>
            <a:off x="222250" y="1443548"/>
            <a:ext cx="10248899" cy="4041747"/>
          </a:xfrm>
          <a:prstGeom prst="rect">
            <a:avLst/>
          </a:prstGeom>
          <a:noFill/>
        </p:spPr>
        <p:txBody>
          <a:bodyPr wrap="square">
            <a:spAutoFit/>
          </a:bodyPr>
          <a:lstStyle/>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أمثلة عملية: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إذا أظهرت التحليلات أن الطالب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يحفظ الأحكام الفقهية دون القدرة على الاستدلال بها</a:t>
            </a:r>
            <a:r>
              <a:rPr lang="ar-SA" sz="2400" dirty="0">
                <a:effectLst/>
                <a:latin typeface="Calibri" panose="020F0502020204030204" pitchFamily="34" charset="0"/>
                <a:ea typeface="Calibri" panose="020F0502020204030204" pitchFamily="34" charset="0"/>
                <a:cs typeface="Sakkal Majalla" panose="02000000000000000000" pitchFamily="2" charset="-78"/>
              </a:rPr>
              <a:t>، يمكن اقتراح تمارين تعزز مهارات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الاجتهاد الفقهي وربط الأحكام بالأدلة الشرعية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أما الطلاب الذين يمتلكون قدرة تحليلية متقدمة، فيمكن توجيههم إلى أسئلة تتطلب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مقارنة المذاهب الفقهية المختلفة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إذا أظهرت التحليلات أن الطالب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يحفظ أركان الإيمان الستة دون القدرة على الاستدلال بها من القرآن والسنة</a:t>
            </a:r>
            <a:r>
              <a:rPr lang="ar-SA" sz="2400" dirty="0">
                <a:effectLst/>
                <a:latin typeface="Calibri" panose="020F0502020204030204" pitchFamily="34" charset="0"/>
                <a:ea typeface="Calibri" panose="020F0502020204030204" pitchFamily="34" charset="0"/>
                <a:cs typeface="Sakkal Majalla" panose="02000000000000000000" pitchFamily="2" charset="-78"/>
              </a:rPr>
              <a:t>، يمكن تقديم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تمارين تفاعلية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لتعزيز مهارات الاستدلال، مثل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عرض نصوص قرآنية وأحاديث نبوية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ذات صلة، وطلب من الطالب استخراج الدليل المناسب لكل ركن من أركان الإيمان</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صورة 9" descr="صورة تحتوي على قصاصة فنية, رسم, فن الخط, التصميم&#10;&#10;قد يكون المحتوى المعد بواسطة الذكاء الاصطناعي غير صحيح.">
            <a:extLst>
              <a:ext uri="{FF2B5EF4-FFF2-40B4-BE49-F238E27FC236}">
                <a16:creationId xmlns:a16="http://schemas.microsoft.com/office/drawing/2014/main" id="{A8650656-E3FA-9794-2E7A-FCF34F9FB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4" y="5388461"/>
            <a:ext cx="2143125" cy="2143125"/>
          </a:xfrm>
          <a:prstGeom prst="ellipse">
            <a:avLst/>
          </a:prstGeom>
          <a:ln>
            <a:noFill/>
          </a:ln>
          <a:effectLst>
            <a:softEdge rad="112500"/>
          </a:effectLst>
        </p:spPr>
      </p:pic>
      <p:pic>
        <p:nvPicPr>
          <p:cNvPr id="4" name="ملف فيديو 3">
            <a:hlinkClick r:id="" action="ppaction://media"/>
            <a:extLst>
              <a:ext uri="{FF2B5EF4-FFF2-40B4-BE49-F238E27FC236}">
                <a16:creationId xmlns:a16="http://schemas.microsoft.com/office/drawing/2014/main" id="{D69B329E-9256-83C6-EE3F-E99B7BF601F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957660432"/>
      </p:ext>
    </p:extLst>
  </p:cSld>
  <p:clrMapOvr>
    <a:masterClrMapping/>
  </p:clrMapOvr>
  <mc:AlternateContent xmlns:mc="http://schemas.openxmlformats.org/markup-compatibility/2006">
    <mc:Choice xmlns:p14="http://schemas.microsoft.com/office/powerpoint/2010/main" Requires="p14">
      <p:transition spd="slow" p14:dur="2000" advTm="2456"/>
    </mc:Choice>
    <mc:Fallback>
      <p:transition spd="slow" advTm="2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5CF2344-CBFC-2FD4-B5F2-9089195FBF42}"/>
              </a:ext>
            </a:extLst>
          </p:cNvPr>
          <p:cNvSpPr>
            <a:spLocks noGrp="1"/>
          </p:cNvSpPr>
          <p:nvPr>
            <p:ph type="title"/>
          </p:nvPr>
        </p:nvSpPr>
        <p:spPr/>
        <p:txBody>
          <a:bodyPr/>
          <a:lstStyle/>
          <a:p>
            <a:endParaRPr lang="ar-SA" dirty="0"/>
          </a:p>
        </p:txBody>
      </p:sp>
      <p:sp>
        <p:nvSpPr>
          <p:cNvPr id="3" name="عنصر نائب للمحتوى 2">
            <a:extLst>
              <a:ext uri="{FF2B5EF4-FFF2-40B4-BE49-F238E27FC236}">
                <a16:creationId xmlns:a16="http://schemas.microsoft.com/office/drawing/2014/main" id="{598B5854-9E72-4AD4-B6D5-5D72ACD18F5A}"/>
              </a:ext>
            </a:extLst>
          </p:cNvPr>
          <p:cNvSpPr>
            <a:spLocks noGrp="1"/>
          </p:cNvSpPr>
          <p:nvPr>
            <p:ph idx="1"/>
          </p:nvPr>
        </p:nvSpPr>
        <p:spPr/>
        <p:txBody>
          <a:bodyPr/>
          <a:lstStyle/>
          <a:p>
            <a:endParaRPr lang="ar-SA" dirty="0"/>
          </a:p>
        </p:txBody>
      </p:sp>
      <p:pic>
        <p:nvPicPr>
          <p:cNvPr id="1026" name="صورة 4" descr="الوصف: شركة منشآت العقارية ( منشآت ) ...2 | الصفحة 120 | المؤشرنت">
            <a:extLst>
              <a:ext uri="{FF2B5EF4-FFF2-40B4-BE49-F238E27FC236}">
                <a16:creationId xmlns:a16="http://schemas.microsoft.com/office/drawing/2014/main" id="{EAE07505-E712-BBF2-9CB8-59C6714797C2}"/>
              </a:ext>
            </a:extLst>
          </p:cNvPr>
          <p:cNvPicPr>
            <a:picLocks noChangeArrowheads="1"/>
          </p:cNvPicPr>
          <p:nvPr/>
        </p:nvPicPr>
        <p:blipFill>
          <a:blip r:embed="rId4" r:link="rId6" cstate="print">
            <a:extLst>
              <a:ext uri="{BEBA8EAE-BF5A-486C-A8C5-ECC9F3942E4B}">
                <a14:imgProps xmlns:a14="http://schemas.microsoft.com/office/drawing/2010/main">
                  <a14:imgLayer r:embed="rId5">
                    <a14:imgEffect>
                      <a14:backgroundRemoval t="9821" b="88130" l="8201" r="89474">
                        <a14:foregroundMark x1="43452" y1="33476" x2="43452" y2="33476"/>
                        <a14:foregroundMark x1="34517" y1="10931" x2="34517" y2="10931"/>
                        <a14:foregroundMark x1="53488" y1="11443" x2="53488" y2="11443"/>
                        <a14:foregroundMark x1="64627" y1="10248" x2="64627" y2="10248"/>
                        <a14:foregroundMark x1="63892" y1="11956" x2="63892" y2="11956"/>
                        <a14:foregroundMark x1="71848" y1="9991" x2="71848" y2="9991"/>
                        <a14:foregroundMark x1="76744" y1="38087" x2="76744" y2="38087"/>
                        <a14:foregroundMark x1="77846" y1="40734" x2="77846" y2="40734"/>
                        <a14:foregroundMark x1="77846" y1="40734" x2="77846" y2="40734"/>
                        <a14:foregroundMark x1="79192" y1="46285" x2="79192" y2="46285"/>
                        <a14:foregroundMark x1="77479" y1="56704" x2="77479" y2="56704"/>
                        <a14:foregroundMark x1="77846" y1="75833" x2="77846" y2="75833"/>
                        <a14:foregroundMark x1="89596" y1="74125" x2="89596" y2="74125"/>
                        <a14:foregroundMark x1="52142" y1="85312" x2="52142" y2="85312"/>
                        <a14:foregroundMark x1="45900" y1="88215" x2="45900" y2="88215"/>
                        <a14:foregroundMark x1="8201" y1="72929" x2="8201" y2="72929"/>
                        <a14:foregroundMark x1="23011" y1="67635" x2="23011" y2="67635"/>
                        <a14:foregroundMark x1="17870" y1="62511" x2="17870" y2="62511"/>
                        <a14:foregroundMark x1="41126" y1="67635" x2="41126" y2="67635"/>
                        <a14:foregroundMark x1="49082" y1="45346" x2="49082" y2="45346"/>
                        <a14:foregroundMark x1="67442" y1="48506" x2="67442" y2="48506"/>
                        <a14:foregroundMark x1="38678" y1="52861" x2="38678" y2="52861"/>
                        <a14:foregroundMark x1="52142" y1="48933" x2="52142" y2="48933"/>
                        <a14:foregroundMark x1="49327" y1="50384" x2="49327" y2="50384"/>
                        <a14:foregroundMark x1="85067" y1="78736" x2="85067" y2="78736"/>
                        <a14:foregroundMark x1="77111" y1="83348" x2="77111" y2="83348"/>
                        <a14:foregroundMark x1="62546" y1="84543" x2="62546" y2="84543"/>
                        <a14:foregroundMark x1="66340" y1="85995" x2="66340" y2="85995"/>
                        <a14:foregroundMark x1="71848" y1="80188" x2="71848" y2="80188"/>
                        <a14:foregroundMark x1="78458" y1="79505" x2="78458" y2="79505"/>
                        <a14:foregroundMark x1="81273" y1="67891" x2="81273" y2="67891"/>
                        <a14:foregroundMark x1="64627" y1="54313" x2="64627" y2="54313"/>
                        <a14:foregroundMark x1="30355" y1="58668" x2="30355" y2="58668"/>
                        <a14:foregroundMark x1="28641" y1="75406" x2="28641" y2="75406"/>
                        <a14:foregroundMark x1="34149" y1="84287" x2="34149" y2="84287"/>
                        <a14:foregroundMark x1="28274" y1="43382" x2="28274" y2="43382"/>
                        <a14:foregroundMark x1="27173" y1="39795" x2="27173" y2="39795"/>
                      </a14:backgroundRemoval>
                    </a14:imgEffect>
                  </a14:imgLayer>
                </a14:imgProps>
              </a:ext>
              <a:ext uri="{28A0092B-C50C-407E-A947-70E740481C1C}">
                <a14:useLocalDpi xmlns:a14="http://schemas.microsoft.com/office/drawing/2010/main" val="0"/>
              </a:ext>
            </a:extLst>
          </a:blip>
          <a:srcRect l="2998" t="5589" r="5344" b="8925"/>
          <a:stretch>
            <a:fillRect/>
          </a:stretch>
        </p:blipFill>
        <p:spPr bwMode="auto">
          <a:xfrm>
            <a:off x="2908300" y="1266825"/>
            <a:ext cx="4572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ملف فيديو 7">
            <a:hlinkClick r:id="" action="ppaction://media"/>
            <a:extLst>
              <a:ext uri="{FF2B5EF4-FFF2-40B4-BE49-F238E27FC236}">
                <a16:creationId xmlns:a16="http://schemas.microsoft.com/office/drawing/2014/main" id="{72CAEB87-09FA-ECAE-0643-8C04CB4DDBA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039729499"/>
      </p:ext>
    </p:extLst>
  </p:cSld>
  <p:clrMapOvr>
    <a:masterClrMapping/>
  </p:clrMapOvr>
  <mc:AlternateContent xmlns:mc="http://schemas.openxmlformats.org/markup-compatibility/2006">
    <mc:Choice xmlns:p14="http://schemas.microsoft.com/office/powerpoint/2010/main" Requires="p14">
      <p:transition spd="slow" p14:dur="2000" advTm="738"/>
    </mc:Choice>
    <mc:Fallback>
      <p:transition spd="slow" advTm="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F061E-F15A-4741-EAC3-9CB4D57B3A4D}"/>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EC20B2D5-E69C-4767-D0A2-54825CFD00E5}"/>
              </a:ext>
            </a:extLst>
          </p:cNvPr>
          <p:cNvSpPr txBox="1"/>
          <p:nvPr/>
        </p:nvSpPr>
        <p:spPr>
          <a:xfrm>
            <a:off x="444501" y="924198"/>
            <a:ext cx="10248899" cy="5535041"/>
          </a:xfrm>
          <a:prstGeom prst="rect">
            <a:avLst/>
          </a:prstGeom>
          <a:noFill/>
        </p:spPr>
        <p:txBody>
          <a:bodyPr wrap="square">
            <a:spAutoFit/>
          </a:bodyPr>
          <a:lstStyle/>
          <a:p>
            <a:pPr marL="342900" lvl="0" indent="-342900" algn="just"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استخدام سيناريوهات افتراضية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تجعل الطالب يستنبط الردود على الشبهات المثارة حول قضايا العقيدة، مما يعزز من قدرته على التفكير النقدي في العقيدة الإسلامية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4572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أما الطلاب الذين يمتلكون قدرة تحليلية متقدمة، فيمكن توجيههم إلى أسئلة أكثر تعقيدًا، مثل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مقارنة المذاهب العقدية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(أهل السنة، المعتزلة، الأشاعرة) في قضايا مثل رؤية الله يوم القيامة، والاستدلال بالنصوص القرآنية والحديثية لكل مذهب</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تحليل الفرق بين الصفات الذاتية والصفات الفعلية لله عز وجل</a:t>
            </a:r>
            <a:r>
              <a:rPr lang="ar-SA" sz="2400" dirty="0">
                <a:effectLst/>
                <a:latin typeface="Calibri" panose="020F0502020204030204" pitchFamily="34" charset="0"/>
                <a:ea typeface="Calibri" panose="020F0502020204030204" pitchFamily="34" charset="0"/>
                <a:cs typeface="Sakkal Majalla" panose="02000000000000000000" pitchFamily="2" charset="-78"/>
              </a:rPr>
              <a:t> بناءً على أقوال العلماء</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إذا أظهرت التحليلات أن الطالب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يحفظ معاني الآيات دون فهم سياقها أو دلالاتها التفسيرية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يمكن تقديم تمارين تساعده على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ربط الآيات بالسياق العام</a:t>
            </a:r>
            <a:r>
              <a:rPr lang="ar-SA" sz="2400" dirty="0">
                <a:effectLst/>
                <a:latin typeface="Calibri" panose="020F0502020204030204" pitchFamily="34" charset="0"/>
                <a:ea typeface="Calibri" panose="020F0502020204030204" pitchFamily="34" charset="0"/>
                <a:cs typeface="Sakkal Majalla" panose="02000000000000000000" pitchFamily="2" charset="-78"/>
              </a:rPr>
              <a:t>، مثل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تقديم مجموعة من الآيات المتشابهة في اللفظ</a:t>
            </a:r>
            <a:r>
              <a:rPr lang="ar-SA" sz="2400" dirty="0">
                <a:effectLst/>
                <a:latin typeface="Calibri" panose="020F0502020204030204" pitchFamily="34" charset="0"/>
                <a:ea typeface="Calibri" panose="020F0502020204030204" pitchFamily="34" charset="0"/>
                <a:cs typeface="Sakkal Majalla" panose="02000000000000000000" pitchFamily="2" charset="-78"/>
              </a:rPr>
              <a:t> وطلب من الطالب تحديد الفرق في المعنى والسياق.</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تحليل أسباب النزول</a:t>
            </a:r>
            <a:r>
              <a:rPr lang="ar-SA" sz="2400" dirty="0">
                <a:effectLst/>
                <a:latin typeface="Calibri" panose="020F0502020204030204" pitchFamily="34" charset="0"/>
                <a:ea typeface="Calibri" panose="020F0502020204030204" pitchFamily="34" charset="0"/>
                <a:cs typeface="Sakkal Majalla" panose="02000000000000000000" pitchFamily="2" charset="-78"/>
              </a:rPr>
              <a:t> من خلال عرض آية وسؤال الطالب: ما سبب نزول هذه الآية؟ وكيف يؤثر ذلك على فهم تفسيرها؟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صورة 9" descr="صورة تحتوي على قصاصة فنية, رسم, فن الخط, التصميم&#10;&#10;قد يكون المحتوى المعد بواسطة الذكاء الاصطناعي غير صحيح.">
            <a:extLst>
              <a:ext uri="{FF2B5EF4-FFF2-40B4-BE49-F238E27FC236}">
                <a16:creationId xmlns:a16="http://schemas.microsoft.com/office/drawing/2014/main" id="{2AA929C2-E992-8D22-9663-B8E459B3B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4" y="5388461"/>
            <a:ext cx="2143125" cy="2143125"/>
          </a:xfrm>
          <a:prstGeom prst="ellipse">
            <a:avLst/>
          </a:prstGeom>
          <a:ln>
            <a:noFill/>
          </a:ln>
          <a:effectLst>
            <a:softEdge rad="112500"/>
          </a:effectLst>
        </p:spPr>
      </p:pic>
      <p:pic>
        <p:nvPicPr>
          <p:cNvPr id="4" name="ملف فيديو 3">
            <a:hlinkClick r:id="" action="ppaction://media"/>
            <a:extLst>
              <a:ext uri="{FF2B5EF4-FFF2-40B4-BE49-F238E27FC236}">
                <a16:creationId xmlns:a16="http://schemas.microsoft.com/office/drawing/2014/main" id="{43DA0C3C-625B-3D8D-6146-FA6CDEA1109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91603303"/>
      </p:ext>
    </p:extLst>
  </p:cSld>
  <p:clrMapOvr>
    <a:masterClrMapping/>
  </p:clrMapOvr>
  <mc:AlternateContent xmlns:mc="http://schemas.openxmlformats.org/markup-compatibility/2006">
    <mc:Choice xmlns:p14="http://schemas.microsoft.com/office/powerpoint/2010/main" Requires="p14">
      <p:transition spd="slow" p14:dur="2000" advTm="942"/>
    </mc:Choice>
    <mc:Fallback>
      <p:transition spd="slow" advTm="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ED025-55D9-63A6-5C3C-47F9ABB1E750}"/>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43C5D75A-B608-0782-3803-DEE082796B09}"/>
              </a:ext>
            </a:extLst>
          </p:cNvPr>
          <p:cNvSpPr txBox="1"/>
          <p:nvPr/>
        </p:nvSpPr>
        <p:spPr>
          <a:xfrm>
            <a:off x="222250" y="1571625"/>
            <a:ext cx="10248899" cy="3749168"/>
          </a:xfrm>
          <a:prstGeom prst="rect">
            <a:avLst/>
          </a:prstGeom>
          <a:noFill/>
        </p:spPr>
        <p:txBody>
          <a:bodyPr wrap="square">
            <a:spAutoFit/>
          </a:bodyPr>
          <a:lstStyle/>
          <a:p>
            <a:pPr indent="4572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أما الطلاب الذين يمتلكون قدرة تحليلية متقدمة، فيمكن توجيههم إلى قضايا أكثر عمقًا، مثل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المقارنة بين التفاسير المختلفة</a:t>
            </a:r>
            <a:r>
              <a:rPr lang="ar-SA" sz="2400" dirty="0">
                <a:effectLst/>
                <a:latin typeface="Calibri" panose="020F0502020204030204" pitchFamily="34" charset="0"/>
                <a:ea typeface="Calibri" panose="020F0502020204030204" pitchFamily="34" charset="0"/>
                <a:cs typeface="Sakkal Majalla" panose="02000000000000000000" pitchFamily="2" charset="-78"/>
              </a:rPr>
              <a:t> (التفسير بالمأثور، والتفسير بالرأي)، وطلب تحليل تفسير آية وفقًا لكل منهج</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دراسة الاختلافات بين المفسرين في تفسير بعض الآيات العقائدية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مثل تفسير قوله تعالى</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﴿الرَّحْمَٰنُ عَلَى الْعَرْشِ اسْتَوَىٰ﴾</a:t>
            </a:r>
            <a:r>
              <a:rPr lang="ar-SA" sz="2400" dirty="0">
                <a:effectLst/>
                <a:latin typeface="Calibri" panose="020F0502020204030204" pitchFamily="34" charset="0"/>
                <a:ea typeface="Calibri" panose="020F0502020204030204" pitchFamily="34" charset="0"/>
                <a:cs typeface="Sakkal Majalla" panose="02000000000000000000" pitchFamily="2" charset="-78"/>
              </a:rPr>
              <a:t> عند المفسرين السلفيين والمفسرين الأشاعرة، وتحليل استدلالاتهم المختلفة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457200" algn="just"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الهدف من هذه الأمثلة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4572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من خلال هذه الأساليب، يمكن للذكاء الاصطناعي مساعدة الطلاب في الانتقال من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مجرد حفظ المعلومات إلى الفهم العميق والاستدلال المنهجي</a:t>
            </a:r>
            <a:r>
              <a:rPr lang="ar-SA" sz="2400" dirty="0">
                <a:effectLst/>
                <a:latin typeface="Calibri" panose="020F0502020204030204" pitchFamily="34" charset="0"/>
                <a:ea typeface="Calibri" panose="020F0502020204030204" pitchFamily="34" charset="0"/>
                <a:cs typeface="Sakkal Majalla" panose="02000000000000000000" pitchFamily="2" charset="-78"/>
              </a:rPr>
              <a:t>، مما يعزز من قدرتهم على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التفكير النقدي، والتحليل، والاستنباط في العلوم الشرعية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صورة 9" descr="صورة تحتوي على قصاصة فنية, رسم, فن الخط, التصميم&#10;&#10;قد يكون المحتوى المعد بواسطة الذكاء الاصطناعي غير صحيح.">
            <a:extLst>
              <a:ext uri="{FF2B5EF4-FFF2-40B4-BE49-F238E27FC236}">
                <a16:creationId xmlns:a16="http://schemas.microsoft.com/office/drawing/2014/main" id="{990151C1-8A9E-5285-D75C-DCD6571FC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4" y="5388461"/>
            <a:ext cx="2143125" cy="2143125"/>
          </a:xfrm>
          <a:prstGeom prst="ellipse">
            <a:avLst/>
          </a:prstGeom>
          <a:ln>
            <a:noFill/>
          </a:ln>
          <a:effectLst>
            <a:softEdge rad="112500"/>
          </a:effectLst>
        </p:spPr>
      </p:pic>
      <p:pic>
        <p:nvPicPr>
          <p:cNvPr id="4" name="ملف فيديو 3">
            <a:hlinkClick r:id="" action="ppaction://media"/>
            <a:extLst>
              <a:ext uri="{FF2B5EF4-FFF2-40B4-BE49-F238E27FC236}">
                <a16:creationId xmlns:a16="http://schemas.microsoft.com/office/drawing/2014/main" id="{853882B0-7F44-EA2C-6675-7B0388A90A2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001404172"/>
      </p:ext>
    </p:extLst>
  </p:cSld>
  <p:clrMapOvr>
    <a:masterClrMapping/>
  </p:clrMapOvr>
  <mc:AlternateContent xmlns:mc="http://schemas.openxmlformats.org/markup-compatibility/2006">
    <mc:Choice xmlns:p14="http://schemas.microsoft.com/office/powerpoint/2010/main" Requires="p14">
      <p:transition spd="slow" p14:dur="2000" advTm="743"/>
    </mc:Choice>
    <mc:Fallback>
      <p:transition spd="slow" advTm="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6FF5A-6B6A-65A3-F27E-908022C241CA}"/>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AC7C663F-98A5-FD21-FA70-D791967C3BA1}"/>
              </a:ext>
            </a:extLst>
          </p:cNvPr>
          <p:cNvSpPr txBox="1"/>
          <p:nvPr/>
        </p:nvSpPr>
        <p:spPr>
          <a:xfrm>
            <a:off x="222250" y="1038225"/>
            <a:ext cx="10248899" cy="4744697"/>
          </a:xfrm>
          <a:prstGeom prst="rect">
            <a:avLst/>
          </a:prstGeom>
          <a:noFill/>
        </p:spPr>
        <p:txBody>
          <a:bodyPr wrap="square">
            <a:spAutoFit/>
          </a:bodyPr>
          <a:lstStyle/>
          <a:p>
            <a:pPr algn="r" rtl="1">
              <a:lnSpc>
                <a:spcPct val="107000"/>
              </a:lnSpc>
              <a:spcAft>
                <a:spcPts val="800"/>
              </a:spcAft>
            </a:pPr>
            <a:r>
              <a:rPr lang="ar-SA" sz="2400" b="1" dirty="0">
                <a:latin typeface="Sakkal Majalla" panose="02000000000000000000" pitchFamily="2" charset="-78"/>
                <a:ea typeface="Calibri" panose="020F0502020204030204" pitchFamily="34" charset="0"/>
                <a:cs typeface="Arial" panose="020B0604020202020204" pitchFamily="34" charset="0"/>
              </a:rPr>
              <a:t>2. </a:t>
            </a:r>
            <a:r>
              <a:rPr lang="ar-SA" sz="2400" b="1" dirty="0">
                <a:latin typeface="Calibri" panose="020F0502020204030204" pitchFamily="34" charset="0"/>
                <a:ea typeface="Calibri" panose="020F0502020204030204" pitchFamily="34" charset="0"/>
                <a:cs typeface="Sakkal Majalla" panose="02000000000000000000" pitchFamily="2" charset="-78"/>
              </a:rPr>
              <a:t>تخصيص المحتوى التعليمي بناءً على احتياجات كل طالب</a:t>
            </a:r>
            <a:endParaRPr lang="en-US" sz="2400" b="1" dirty="0">
              <a:latin typeface="Calibri" panose="020F0502020204030204" pitchFamily="34" charset="0"/>
              <a:ea typeface="Calibri" panose="020F0502020204030204" pitchFamily="34" charset="0"/>
              <a:cs typeface="Sakkal Majalla" panose="02000000000000000000" pitchFamily="2" charset="-78"/>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كيف يعمل؟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إنشاء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مسارات تعليمية مخصصة</a:t>
            </a:r>
            <a:r>
              <a:rPr lang="ar-SA" sz="2400" dirty="0">
                <a:effectLst/>
                <a:latin typeface="Calibri" panose="020F0502020204030204" pitchFamily="34" charset="0"/>
                <a:ea typeface="Calibri" panose="020F0502020204030204" pitchFamily="34" charset="0"/>
                <a:cs typeface="Sakkal Majalla" panose="02000000000000000000" pitchFamily="2" charset="-78"/>
              </a:rPr>
              <a:t> بناءً على مستوى الطالب</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تقديم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تمارين وأسئلة تفاعلية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تتناسب مع مهارات الطالب، مثل أسئلة تطبيقية للمبتدئين، وأخرى تحليلية للمستويات المتقدمة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اقتراح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مواد تعليمية إضافية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مثل الكتب الفقهية والمصادر الرقمية لتعزيز الفهم</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مثال عملي</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4572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إذا كان الطالب يعاني من صعوبة في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أصول الفقه</a:t>
            </a:r>
            <a:r>
              <a:rPr lang="ar-SA" sz="2400" dirty="0">
                <a:effectLst/>
                <a:latin typeface="Calibri" panose="020F0502020204030204" pitchFamily="34" charset="0"/>
                <a:ea typeface="Calibri" panose="020F0502020204030204" pitchFamily="34" charset="0"/>
                <a:cs typeface="Sakkal Majalla" panose="02000000000000000000" pitchFamily="2" charset="-78"/>
              </a:rPr>
              <a:t>، يمكن للنظام تقديم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شروحات مبسطة وتمارين إضافية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حول القواعد الأصولية. أما الطلاب المتقدمون، فيتم توجيههم إلى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دراسات مقارنة بين قواعد الاستدلال الفقهي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صورة 9" descr="صورة تحتوي على قصاصة فنية, رسم, فن الخط, التصميم&#10;&#10;قد يكون المحتوى المعد بواسطة الذكاء الاصطناعي غير صحيح.">
            <a:extLst>
              <a:ext uri="{FF2B5EF4-FFF2-40B4-BE49-F238E27FC236}">
                <a16:creationId xmlns:a16="http://schemas.microsoft.com/office/drawing/2014/main" id="{3BDE35C8-0E18-FCCF-C6DD-2ADC02045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4" y="5388461"/>
            <a:ext cx="2143125" cy="2143125"/>
          </a:xfrm>
          <a:prstGeom prst="ellipse">
            <a:avLst/>
          </a:prstGeom>
          <a:ln>
            <a:noFill/>
          </a:ln>
          <a:effectLst>
            <a:softEdge rad="112500"/>
          </a:effectLst>
        </p:spPr>
      </p:pic>
      <p:pic>
        <p:nvPicPr>
          <p:cNvPr id="4" name="ملف فيديو 3">
            <a:hlinkClick r:id="" action="ppaction://media"/>
            <a:extLst>
              <a:ext uri="{FF2B5EF4-FFF2-40B4-BE49-F238E27FC236}">
                <a16:creationId xmlns:a16="http://schemas.microsoft.com/office/drawing/2014/main" id="{D9A15A32-3EF2-895B-EE52-69685A8A845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644751816"/>
      </p:ext>
    </p:extLst>
  </p:cSld>
  <p:clrMapOvr>
    <a:masterClrMapping/>
  </p:clrMapOvr>
  <mc:AlternateContent xmlns:mc="http://schemas.openxmlformats.org/markup-compatibility/2006">
    <mc:Choice xmlns:p14="http://schemas.microsoft.com/office/powerpoint/2010/main" Requires="p14">
      <p:transition spd="slow" p14:dur="2000" advTm="1074"/>
    </mc:Choice>
    <mc:Fallback>
      <p:transition spd="slow" advTm="1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ACECF-89D6-C0B0-4297-98B9D6149F6A}"/>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19C06832-A3EC-051A-3612-000AFA9A5A76}"/>
              </a:ext>
            </a:extLst>
          </p:cNvPr>
          <p:cNvSpPr txBox="1"/>
          <p:nvPr/>
        </p:nvSpPr>
        <p:spPr>
          <a:xfrm>
            <a:off x="222250" y="0"/>
            <a:ext cx="10248899" cy="7336111"/>
          </a:xfrm>
          <a:prstGeom prst="rect">
            <a:avLst/>
          </a:prstGeom>
          <a:noFill/>
        </p:spPr>
        <p:txBody>
          <a:bodyPr wrap="square">
            <a:spAutoFit/>
          </a:bodyPr>
          <a:lstStyle/>
          <a:p>
            <a:pPr indent="457200" algn="just" rtl="1">
              <a:lnSpc>
                <a:spcPct val="107000"/>
              </a:lnSpc>
              <a:spcAft>
                <a:spcPts val="800"/>
              </a:spcAft>
            </a:pP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٣</a:t>
            </a:r>
            <a:r>
              <a:rPr lang="en-US" sz="2400" b="1" dirty="0">
                <a:effectLst/>
                <a:latin typeface="Sakkal Majalla" panose="02000000000000000000" pitchFamily="2" charset="-78"/>
                <a:ea typeface="Calibri" panose="020F0502020204030204" pitchFamily="34" charset="0"/>
                <a:cs typeface="Arial" panose="020B0604020202020204" pitchFamily="34" charset="0"/>
              </a:rPr>
              <a:t>.  </a:t>
            </a:r>
            <a:r>
              <a:rPr lang="ar-SA" sz="2400" b="1" dirty="0">
                <a:latin typeface="Calibri" panose="020F0502020204030204" pitchFamily="34" charset="0"/>
                <a:ea typeface="Calibri" panose="020F0502020204030204" pitchFamily="34" charset="0"/>
                <a:cs typeface="Sakkal Majalla" panose="02000000000000000000" pitchFamily="2" charset="-78"/>
              </a:rPr>
              <a:t>التنبؤ بمستوى الأداء الأكاديمي للطلاب</a:t>
            </a:r>
            <a:endParaRPr lang="en-US" sz="2400" b="1" dirty="0">
              <a:latin typeface="Calibri" panose="020F0502020204030204" pitchFamily="34" charset="0"/>
              <a:ea typeface="Calibri" panose="020F0502020204030204" pitchFamily="34" charset="0"/>
              <a:cs typeface="Sakkal Majalla" panose="02000000000000000000" pitchFamily="2" charset="-78"/>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وذلك من خلال: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تحليل أداء الطالب في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الاختبارات والمناقشات</a:t>
            </a:r>
            <a:r>
              <a:rPr lang="ar-SA" sz="2400" dirty="0">
                <a:effectLst/>
                <a:latin typeface="Calibri" panose="020F0502020204030204" pitchFamily="34" charset="0"/>
                <a:ea typeface="Calibri" panose="020F0502020204030204" pitchFamily="34" charset="0"/>
                <a:cs typeface="Sakkal Majalla" panose="02000000000000000000" pitchFamily="2" charset="-78"/>
              </a:rPr>
              <a:t> لتحديد مدى استيعابه للمفاهيم الشرعية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تقديم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توقعات حول أدائه المستقبلي</a:t>
            </a:r>
            <a:r>
              <a:rPr lang="ar-SA" sz="2400" dirty="0">
                <a:effectLst/>
                <a:latin typeface="Calibri" panose="020F0502020204030204" pitchFamily="34" charset="0"/>
                <a:ea typeface="Calibri" panose="020F0502020204030204" pitchFamily="34" charset="0"/>
                <a:cs typeface="Sakkal Majalla" panose="02000000000000000000" pitchFamily="2" charset="-78"/>
              </a:rPr>
              <a:t> بناءً على بياناته السابقة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مساعدة المعلم في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التدخل المبكر</a:t>
            </a:r>
            <a:r>
              <a:rPr lang="ar-SA" sz="2400" dirty="0">
                <a:effectLst/>
                <a:latin typeface="Calibri" panose="020F0502020204030204" pitchFamily="34" charset="0"/>
                <a:ea typeface="Calibri" panose="020F0502020204030204" pitchFamily="34" charset="0"/>
                <a:cs typeface="Sakkal Majalla" panose="02000000000000000000" pitchFamily="2" charset="-78"/>
              </a:rPr>
              <a:t> لدعم الطلاب الذين يواجهون صعوبات أكاديمية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مثال عملي</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457200"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إذا أظهر التحليل أن الطالب يواجه صعوبة في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تمييز صحيح الحديث من </a:t>
            </a:r>
            <a:r>
              <a:rPr lang="ar-SA" sz="2400" b="1" dirty="0" err="1">
                <a:effectLst/>
                <a:latin typeface="Calibri" panose="020F0502020204030204" pitchFamily="34" charset="0"/>
                <a:ea typeface="Calibri" panose="020F0502020204030204" pitchFamily="34" charset="0"/>
                <a:cs typeface="Sakkal Majalla" panose="02000000000000000000" pitchFamily="2" charset="-78"/>
              </a:rPr>
              <a:t>ضعيفه</a:t>
            </a:r>
            <a:r>
              <a:rPr lang="ar-SA" sz="2400" dirty="0">
                <a:effectLst/>
                <a:latin typeface="Calibri" panose="020F0502020204030204" pitchFamily="34" charset="0"/>
                <a:ea typeface="Calibri" panose="020F0502020204030204" pitchFamily="34" charset="0"/>
                <a:cs typeface="Sakkal Majalla" panose="02000000000000000000" pitchFamily="2" charset="-78"/>
              </a:rPr>
              <a:t>، يمكن توجيهه إلى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تمارين تحليل سند الحديث ومعرفة طبقات الرواة</a:t>
            </a:r>
            <a:r>
              <a:rPr lang="ar-SA" sz="2400" dirty="0">
                <a:effectLst/>
                <a:latin typeface="Calibri" panose="020F0502020204030204" pitchFamily="34" charset="0"/>
                <a:ea typeface="Calibri" panose="020F0502020204030204" pitchFamily="34" charset="0"/>
                <a:cs typeface="Sakkal Majalla" panose="02000000000000000000" pitchFamily="2" charset="-78"/>
              </a:rPr>
              <a:t> لتعزيز فهمه</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٤</a:t>
            </a:r>
            <a:r>
              <a:rPr lang="en-US" sz="2400" b="1" dirty="0">
                <a:effectLst/>
                <a:latin typeface="Sakkal Majalla" panose="02000000000000000000" pitchFamily="2" charset="-78"/>
                <a:ea typeface="Calibri" panose="020F0502020204030204" pitchFamily="34" charset="0"/>
                <a:cs typeface="Arial" panose="020B0604020202020204" pitchFamily="34" charset="0"/>
              </a:rPr>
              <a:t>.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تقييم إجابات الطلاب الشرعية وتحليلها: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وذلك من خلال: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مقارنة إجابات الطلاب بالنموذج المثالي، وتقديم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ملاحظات تفصيلية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حول جودة الإجابة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تحليل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مدى استناد الطالب إلى الأدلة الشرعية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ومدى دقة استدلاله بالنصوص القرآنية والحديثية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تصحيح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الأخطاء المفاهيمية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في الإجابات وإرشاد الطلاب إلى المصادر الصحيحة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صورة 9" descr="صورة تحتوي على قصاصة فنية, رسم, فن الخط, التصميم&#10;&#10;قد يكون المحتوى المعد بواسطة الذكاء الاصطناعي غير صحيح.">
            <a:extLst>
              <a:ext uri="{FF2B5EF4-FFF2-40B4-BE49-F238E27FC236}">
                <a16:creationId xmlns:a16="http://schemas.microsoft.com/office/drawing/2014/main" id="{ACE1FA16-8A0A-1261-24A8-9D2A86B88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00" y="0"/>
            <a:ext cx="2143125" cy="2143125"/>
          </a:xfrm>
          <a:prstGeom prst="ellipse">
            <a:avLst/>
          </a:prstGeom>
          <a:ln>
            <a:noFill/>
          </a:ln>
          <a:effectLst>
            <a:softEdge rad="112500"/>
          </a:effectLst>
        </p:spPr>
      </p:pic>
      <p:pic>
        <p:nvPicPr>
          <p:cNvPr id="4" name="ملف فيديو 3">
            <a:hlinkClick r:id="" action="ppaction://media"/>
            <a:extLst>
              <a:ext uri="{FF2B5EF4-FFF2-40B4-BE49-F238E27FC236}">
                <a16:creationId xmlns:a16="http://schemas.microsoft.com/office/drawing/2014/main" id="{6AF886BC-81C5-B84C-FD3B-1DF4A656DF3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739337170"/>
      </p:ext>
    </p:extLst>
  </p:cSld>
  <p:clrMapOvr>
    <a:masterClrMapping/>
  </p:clrMapOvr>
  <mc:AlternateContent xmlns:mc="http://schemas.openxmlformats.org/markup-compatibility/2006">
    <mc:Choice xmlns:p14="http://schemas.microsoft.com/office/powerpoint/2010/main" Requires="p14">
      <p:transition spd="slow" p14:dur="2000" advTm="1210"/>
    </mc:Choice>
    <mc:Fallback>
      <p:transition spd="slow" advTm="1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C234F-B740-3C90-5894-234EEF97D5FF}"/>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FF88652C-7570-3FF8-508E-50405CCE2EF0}"/>
              </a:ext>
            </a:extLst>
          </p:cNvPr>
          <p:cNvSpPr txBox="1"/>
          <p:nvPr/>
        </p:nvSpPr>
        <p:spPr>
          <a:xfrm>
            <a:off x="222250" y="1038225"/>
            <a:ext cx="10248899" cy="4469622"/>
          </a:xfrm>
          <a:prstGeom prst="rect">
            <a:avLst/>
          </a:prstGeom>
          <a:noFill/>
        </p:spPr>
        <p:txBody>
          <a:bodyPr wrap="square">
            <a:spAutoFit/>
          </a:bodyPr>
          <a:lstStyle/>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٥</a:t>
            </a:r>
            <a:r>
              <a:rPr lang="en-US" sz="2400" b="1" dirty="0">
                <a:effectLst/>
                <a:latin typeface="Sakkal Majalla" panose="02000000000000000000" pitchFamily="2" charset="-78"/>
                <a:ea typeface="Calibri" panose="020F0502020204030204" pitchFamily="34" charset="0"/>
                <a:cs typeface="Arial" panose="020B0604020202020204" pitchFamily="34" charset="0"/>
              </a:rPr>
              <a:t>.  </a:t>
            </a:r>
            <a:r>
              <a:rPr lang="ar-SA" sz="2400" b="1" dirty="0">
                <a:latin typeface="Calibri" panose="020F0502020204030204" pitchFamily="34" charset="0"/>
                <a:ea typeface="Calibri" panose="020F0502020204030204" pitchFamily="34" charset="0"/>
                <a:cs typeface="Sakkal Majalla" panose="02000000000000000000" pitchFamily="2" charset="-78"/>
              </a:rPr>
              <a:t>التمييز بين مستويات الفهم لدى الطلاب</a:t>
            </a:r>
            <a:endParaRPr lang="en-US" sz="2400" b="1" dirty="0">
              <a:latin typeface="Calibri" panose="020F0502020204030204" pitchFamily="34" charset="0"/>
              <a:ea typeface="Calibri" panose="020F0502020204030204" pitchFamily="34" charset="0"/>
              <a:cs typeface="Sakkal Majalla" panose="02000000000000000000" pitchFamily="2" charset="-78"/>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كيف يعمل؟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تصنيف الطلاب وفقًا لمستويات التفكير الشرعي لديهم، مثل</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Font typeface="+mj-lt"/>
              <a:buAutoNum type="arabicPeriod"/>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الطالب الحافظ</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يعتمد على استرجاع المعلومات دون تحليل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Font typeface="+mj-lt"/>
              <a:buAutoNum type="arabicPeriod"/>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الطالب الفاهم</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يستوعب المسائل لكنه لا يربط بينها بشكل دقيق</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Font typeface="+mj-lt"/>
              <a:buAutoNum type="arabicPeriod"/>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الطالب المجتهد</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يستطيع تحليل الأدلة وربطها بالقواعد الأصولية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مثال عملي</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الطالب الحافظ</a:t>
            </a:r>
            <a:r>
              <a:rPr lang="en-US" sz="2400" b="1" dirty="0">
                <a:effectLst/>
                <a:latin typeface="Calibri" panose="020F0502020204030204" pitchFamily="34" charset="0"/>
                <a:ea typeface="Calibri" panose="020F0502020204030204" pitchFamily="34" charset="0"/>
                <a:cs typeface="Sakkal Majalla" panose="02000000000000000000" pitchFamily="2" charset="-78"/>
              </a:rPr>
              <a:t> </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يُقدَّم له تدريب على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حفظ المتون الفقهية والأحاديث</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الطالب الفاهم</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يُوجَّه إلى أسئلة تحليلية مثل </a:t>
            </a:r>
            <a:r>
              <a:rPr lang="en-US" sz="2400" b="1" dirty="0">
                <a:effectLst/>
                <a:latin typeface="Sakkal Majalla" panose="02000000000000000000" pitchFamily="2" charset="-78"/>
                <a:ea typeface="Calibri" panose="020F0502020204030204" pitchFamily="34" charset="0"/>
                <a:cs typeface="Arial" panose="020B0604020202020204" pitchFamily="34" charset="0"/>
              </a:rPr>
              <a:t>"</a:t>
            </a:r>
            <a:r>
              <a:rPr lang="ar-SA" sz="2400" b="1" dirty="0">
                <a:effectLst/>
                <a:latin typeface="Calibri" panose="020F0502020204030204" pitchFamily="34" charset="0"/>
                <a:ea typeface="Calibri" panose="020F0502020204030204" pitchFamily="34" charset="0"/>
                <a:cs typeface="Sakkal Majalla" panose="02000000000000000000" pitchFamily="2" charset="-78"/>
              </a:rPr>
              <a:t>لماذا اشترط الفقهاء الإيجاب والقبول في النكاح؟</a:t>
            </a:r>
            <a:r>
              <a:rPr lang="en-US" sz="2400" b="1" dirty="0">
                <a:effectLst/>
                <a:latin typeface="Sakkal Majalla" panose="02000000000000000000" pitchFamily="2" charset="-78"/>
                <a:ea typeface="Calibri" panose="020F0502020204030204" pitchFamily="34" charset="0"/>
                <a:cs typeface="Arial" panose="020B0604020202020204" pitchFamily="34" charset="0"/>
              </a:rPr>
              <a:t>"</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صورة 9" descr="صورة تحتوي على قصاصة فنية, رسم, فن الخط, التصميم&#10;&#10;قد يكون المحتوى المعد بواسطة الذكاء الاصطناعي غير صحيح.">
            <a:extLst>
              <a:ext uri="{FF2B5EF4-FFF2-40B4-BE49-F238E27FC236}">
                <a16:creationId xmlns:a16="http://schemas.microsoft.com/office/drawing/2014/main" id="{CB5D1B11-691D-9F6B-E9D7-F0B4E67CC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4" y="5388461"/>
            <a:ext cx="2143125" cy="2143125"/>
          </a:xfrm>
          <a:prstGeom prst="ellipse">
            <a:avLst/>
          </a:prstGeom>
          <a:ln>
            <a:noFill/>
          </a:ln>
          <a:effectLst>
            <a:softEdge rad="112500"/>
          </a:effectLst>
        </p:spPr>
      </p:pic>
      <p:pic>
        <p:nvPicPr>
          <p:cNvPr id="4" name="ملف فيديو 3">
            <a:hlinkClick r:id="" action="ppaction://media"/>
            <a:extLst>
              <a:ext uri="{FF2B5EF4-FFF2-40B4-BE49-F238E27FC236}">
                <a16:creationId xmlns:a16="http://schemas.microsoft.com/office/drawing/2014/main" id="{485ABF21-F03D-D179-EDDF-F2148D6FCF5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876816845"/>
      </p:ext>
    </p:extLst>
  </p:cSld>
  <p:clrMapOvr>
    <a:masterClrMapping/>
  </p:clrMapOvr>
  <mc:AlternateContent xmlns:mc="http://schemas.openxmlformats.org/markup-compatibility/2006">
    <mc:Choice xmlns:p14="http://schemas.microsoft.com/office/powerpoint/2010/main" Requires="p14">
      <p:transition spd="slow" p14:dur="2000" advTm="844"/>
    </mc:Choice>
    <mc:Fallback>
      <p:transition spd="slow" advTm="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B625A-FA2B-EEB9-6865-ED73E7514048}"/>
            </a:ext>
          </a:extLst>
        </p:cNvPr>
        <p:cNvGrpSpPr/>
        <p:nvPr/>
      </p:nvGrpSpPr>
      <p:grpSpPr>
        <a:xfrm>
          <a:off x="0" y="0"/>
          <a:ext cx="0" cy="0"/>
          <a:chOff x="0" y="0"/>
          <a:chExt cx="0" cy="0"/>
        </a:xfrm>
      </p:grpSpPr>
      <p:sp>
        <p:nvSpPr>
          <p:cNvPr id="3" name="مربع نص 2">
            <a:extLst>
              <a:ext uri="{FF2B5EF4-FFF2-40B4-BE49-F238E27FC236}">
                <a16:creationId xmlns:a16="http://schemas.microsoft.com/office/drawing/2014/main" id="{49FECB94-C98F-C8A5-2C82-A9C7F9E04331}"/>
              </a:ext>
            </a:extLst>
          </p:cNvPr>
          <p:cNvSpPr txBox="1"/>
          <p:nvPr/>
        </p:nvSpPr>
        <p:spPr>
          <a:xfrm>
            <a:off x="165100" y="1952625"/>
            <a:ext cx="10248899" cy="3268908"/>
          </a:xfrm>
          <a:prstGeom prst="rect">
            <a:avLst/>
          </a:prstGeom>
          <a:noFill/>
        </p:spPr>
        <p:txBody>
          <a:bodyPr wrap="square">
            <a:spAutoFit/>
          </a:bodyPr>
          <a:lstStyle/>
          <a:p>
            <a:pPr algn="r" rtl="1">
              <a:lnSpc>
                <a:spcPct val="107000"/>
              </a:lnSpc>
              <a:spcAft>
                <a:spcPts val="800"/>
              </a:spcAft>
            </a:pPr>
            <a:r>
              <a:rPr lang="ar-SA" sz="2400" b="1" dirty="0">
                <a:latin typeface="Calibri" panose="020F0502020204030204" pitchFamily="34" charset="0"/>
                <a:ea typeface="Calibri" panose="020F0502020204030204" pitchFamily="34" charset="0"/>
                <a:cs typeface="Sakkal Majalla" panose="02000000000000000000" pitchFamily="2" charset="-78"/>
              </a:rPr>
              <a:t>6</a:t>
            </a:r>
            <a:r>
              <a:rPr lang="ar-SA"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تقديم تقارير تحليلية متقدمة للمعلمين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الخلاصة: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457200"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يمثل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التعلم العميق</a:t>
            </a:r>
            <a:r>
              <a:rPr lang="ar-SA" sz="2400" dirty="0">
                <a:effectLst/>
                <a:latin typeface="Calibri" panose="020F0502020204030204" pitchFamily="34" charset="0"/>
                <a:ea typeface="Calibri" panose="020F0502020204030204" pitchFamily="34" charset="0"/>
                <a:cs typeface="Sakkal Majalla" panose="02000000000000000000" pitchFamily="2" charset="-78"/>
              </a:rPr>
              <a:t> فرصة واعدة لتحسين تدريس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المقررات الشرعية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من خلال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تحليل الفروق الفردية بين الطلاب، وتخصيص المحتوى وفق احتياجاتهم، وتقييم أدائهم بذكاء</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ومع اعتماد الأدوات التقنية المناسبة والتعامل مع التحديات بوعي، يمكن أن يكون الذكاء الاصطناعي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أداة قوية في تطوير التعليم الشرعي وتحسين تجربة التعلم</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صورة 9" descr="صورة تحتوي على قصاصة فنية, رسم, فن الخط, التصميم&#10;&#10;قد يكون المحتوى المعد بواسطة الذكاء الاصطناعي غير صحيح.">
            <a:extLst>
              <a:ext uri="{FF2B5EF4-FFF2-40B4-BE49-F238E27FC236}">
                <a16:creationId xmlns:a16="http://schemas.microsoft.com/office/drawing/2014/main" id="{D26218C3-2F98-697C-F50F-595C71417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4" y="5388461"/>
            <a:ext cx="2143125" cy="2143125"/>
          </a:xfrm>
          <a:prstGeom prst="ellipse">
            <a:avLst/>
          </a:prstGeom>
          <a:ln>
            <a:noFill/>
          </a:ln>
          <a:effectLst>
            <a:softEdge rad="112500"/>
          </a:effectLst>
        </p:spPr>
      </p:pic>
      <p:pic>
        <p:nvPicPr>
          <p:cNvPr id="4" name="ملف فيديو 3">
            <a:hlinkClick r:id="" action="ppaction://media"/>
            <a:extLst>
              <a:ext uri="{FF2B5EF4-FFF2-40B4-BE49-F238E27FC236}">
                <a16:creationId xmlns:a16="http://schemas.microsoft.com/office/drawing/2014/main" id="{5F72E34E-7202-7B59-4F25-11F1269071C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483940566"/>
      </p:ext>
    </p:extLst>
  </p:cSld>
  <p:clrMapOvr>
    <a:masterClrMapping/>
  </p:clrMapOvr>
  <mc:AlternateContent xmlns:mc="http://schemas.openxmlformats.org/markup-compatibility/2006">
    <mc:Choice xmlns:p14="http://schemas.microsoft.com/office/powerpoint/2010/main" Requires="p14">
      <p:transition spd="slow" p14:dur="2000" advTm="1430"/>
    </mc:Choice>
    <mc:Fallback>
      <p:transition spd="slow" advTm="1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08112-36F5-815A-F6B4-396C0E485571}"/>
            </a:ext>
          </a:extLst>
        </p:cNvPr>
        <p:cNvGrpSpPr/>
        <p:nvPr/>
      </p:nvGrpSpPr>
      <p:grpSpPr>
        <a:xfrm>
          <a:off x="0" y="0"/>
          <a:ext cx="0" cy="0"/>
          <a:chOff x="0" y="0"/>
          <a:chExt cx="0" cy="0"/>
        </a:xfrm>
      </p:grpSpPr>
      <p:sp>
        <p:nvSpPr>
          <p:cNvPr id="28" name="Forma libre 27">
            <a:extLst>
              <a:ext uri="{FF2B5EF4-FFF2-40B4-BE49-F238E27FC236}">
                <a16:creationId xmlns:a16="http://schemas.microsoft.com/office/drawing/2014/main" id="{F06D2379-1B69-43BE-3FA4-0938515585DF}"/>
              </a:ext>
            </a:extLst>
          </p:cNvPr>
          <p:cNvSpPr/>
          <p:nvPr/>
        </p:nvSpPr>
        <p:spPr>
          <a:xfrm>
            <a:off x="1" y="200024"/>
            <a:ext cx="4330937" cy="7362825"/>
          </a:xfrm>
          <a:custGeom>
            <a:avLst/>
            <a:gdLst>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7598 w 4208106"/>
              <a:gd name="connsiteY17" fmla="*/ 2217809 h 5143500"/>
              <a:gd name="connsiteX18" fmla="*/ 4208106 w 4208106"/>
              <a:gd name="connsiteY18" fmla="*/ 2217809 h 5143500"/>
              <a:gd name="connsiteX19" fmla="*/ 4208106 w 4208106"/>
              <a:gd name="connsiteY19" fmla="*/ 5143500 h 5143500"/>
              <a:gd name="connsiteX20" fmla="*/ 0 w 4208106"/>
              <a:gd name="connsiteY20" fmla="*/ 5143500 h 5143500"/>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7598 w 4208106"/>
              <a:gd name="connsiteY17" fmla="*/ 2217809 h 5143500"/>
              <a:gd name="connsiteX18" fmla="*/ 4208106 w 4208106"/>
              <a:gd name="connsiteY18" fmla="*/ 5143500 h 5143500"/>
              <a:gd name="connsiteX19" fmla="*/ 0 w 4208106"/>
              <a:gd name="connsiteY19" fmla="*/ 5143500 h 5143500"/>
              <a:gd name="connsiteX20" fmla="*/ 0 w 4208106"/>
              <a:gd name="connsiteY20" fmla="*/ 0 h 5143500"/>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8106 w 4208106"/>
              <a:gd name="connsiteY17" fmla="*/ 5143500 h 5143500"/>
              <a:gd name="connsiteX18" fmla="*/ 0 w 4208106"/>
              <a:gd name="connsiteY18" fmla="*/ 5143500 h 5143500"/>
              <a:gd name="connsiteX19" fmla="*/ 0 w 4208106"/>
              <a:gd name="connsiteY19"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08106" h="5143500">
                <a:moveTo>
                  <a:pt x="0" y="0"/>
                </a:moveTo>
                <a:lnTo>
                  <a:pt x="3443061" y="0"/>
                </a:lnTo>
                <a:lnTo>
                  <a:pt x="3443061" y="1309422"/>
                </a:lnTo>
                <a:cubicBezTo>
                  <a:pt x="3443061" y="1380682"/>
                  <a:pt x="3500828" y="1438449"/>
                  <a:pt x="3572088" y="1438449"/>
                </a:cubicBezTo>
                <a:lnTo>
                  <a:pt x="3572087" y="1438450"/>
                </a:lnTo>
                <a:cubicBezTo>
                  <a:pt x="3643347" y="1438450"/>
                  <a:pt x="3701114" y="1380683"/>
                  <a:pt x="3701114" y="1309423"/>
                </a:cubicBezTo>
                <a:lnTo>
                  <a:pt x="3701114" y="1160476"/>
                </a:lnTo>
                <a:lnTo>
                  <a:pt x="3707969" y="1126524"/>
                </a:lnTo>
                <a:cubicBezTo>
                  <a:pt x="3727556" y="1080214"/>
                  <a:pt x="3773411" y="1047720"/>
                  <a:pt x="3826856" y="1047720"/>
                </a:cubicBezTo>
                <a:cubicBezTo>
                  <a:pt x="3880301" y="1047720"/>
                  <a:pt x="3926156" y="1080214"/>
                  <a:pt x="3945743" y="1126524"/>
                </a:cubicBezTo>
                <a:lnTo>
                  <a:pt x="3949314" y="1144209"/>
                </a:lnTo>
                <a:lnTo>
                  <a:pt x="3949314" y="2130656"/>
                </a:lnTo>
                <a:cubicBezTo>
                  <a:pt x="3949314" y="2184101"/>
                  <a:pt x="3981808" y="2229956"/>
                  <a:pt x="4028117" y="2249544"/>
                </a:cubicBezTo>
                <a:lnTo>
                  <a:pt x="4076187" y="2259248"/>
                </a:lnTo>
                <a:lnTo>
                  <a:pt x="4076187" y="2259986"/>
                </a:lnTo>
                <a:lnTo>
                  <a:pt x="4099667" y="2262353"/>
                </a:lnTo>
                <a:cubicBezTo>
                  <a:pt x="4161264" y="2274957"/>
                  <a:pt x="4207598" y="2329457"/>
                  <a:pt x="4207598" y="2394779"/>
                </a:cubicBezTo>
                <a:cubicBezTo>
                  <a:pt x="4207767" y="3311019"/>
                  <a:pt x="4207937" y="4227260"/>
                  <a:pt x="4208106" y="5143500"/>
                </a:cubicBezTo>
                <a:lnTo>
                  <a:pt x="0" y="51435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Forma libre 25">
            <a:extLst>
              <a:ext uri="{FF2B5EF4-FFF2-40B4-BE49-F238E27FC236}">
                <a16:creationId xmlns:a16="http://schemas.microsoft.com/office/drawing/2014/main" id="{85768456-BF46-7B5A-1D9A-7A5222F8FEA4}"/>
              </a:ext>
            </a:extLst>
          </p:cNvPr>
          <p:cNvSpPr/>
          <p:nvPr/>
        </p:nvSpPr>
        <p:spPr>
          <a:xfrm>
            <a:off x="1762809" y="187899"/>
            <a:ext cx="1503107" cy="3200783"/>
          </a:xfrm>
          <a:custGeom>
            <a:avLst/>
            <a:gdLst>
              <a:gd name="connsiteX0" fmla="*/ 129224 w 1285317"/>
              <a:gd name="connsiteY0" fmla="*/ 0 h 3515066"/>
              <a:gd name="connsiteX1" fmla="*/ 248293 w 1285317"/>
              <a:gd name="connsiteY1" fmla="*/ 78804 h 3515066"/>
              <a:gd name="connsiteX2" fmla="*/ 256882 w 1285317"/>
              <a:gd name="connsiteY2" fmla="*/ 121283 h 3515066"/>
              <a:gd name="connsiteX3" fmla="*/ 265471 w 1285317"/>
              <a:gd name="connsiteY3" fmla="*/ 78804 h 3515066"/>
              <a:gd name="connsiteX4" fmla="*/ 384541 w 1285317"/>
              <a:gd name="connsiteY4" fmla="*/ 0 h 3515066"/>
              <a:gd name="connsiteX5" fmla="*/ 503609 w 1285317"/>
              <a:gd name="connsiteY5" fmla="*/ 78804 h 3515066"/>
              <a:gd name="connsiteX6" fmla="*/ 513764 w 1285317"/>
              <a:gd name="connsiteY6" fmla="*/ 129025 h 3515066"/>
              <a:gd name="connsiteX7" fmla="*/ 523918 w 1285317"/>
              <a:gd name="connsiteY7" fmla="*/ 78804 h 3515066"/>
              <a:gd name="connsiteX8" fmla="*/ 642988 w 1285317"/>
              <a:gd name="connsiteY8" fmla="*/ 0 h 3515066"/>
              <a:gd name="connsiteX9" fmla="*/ 762056 w 1285317"/>
              <a:gd name="connsiteY9" fmla="*/ 78804 h 3515066"/>
              <a:gd name="connsiteX10" fmla="*/ 770645 w 1285317"/>
              <a:gd name="connsiteY10" fmla="*/ 121283 h 3515066"/>
              <a:gd name="connsiteX11" fmla="*/ 779234 w 1285317"/>
              <a:gd name="connsiteY11" fmla="*/ 78804 h 3515066"/>
              <a:gd name="connsiteX12" fmla="*/ 898304 w 1285317"/>
              <a:gd name="connsiteY12" fmla="*/ 0 h 3515066"/>
              <a:gd name="connsiteX13" fmla="*/ 1017373 w 1285317"/>
              <a:gd name="connsiteY13" fmla="*/ 78804 h 3515066"/>
              <a:gd name="connsiteX14" fmla="*/ 1027199 w 1285317"/>
              <a:gd name="connsiteY14" fmla="*/ 127398 h 3515066"/>
              <a:gd name="connsiteX15" fmla="*/ 1037025 w 1285317"/>
              <a:gd name="connsiteY15" fmla="*/ 78804 h 3515066"/>
              <a:gd name="connsiteX16" fmla="*/ 1156093 w 1285317"/>
              <a:gd name="connsiteY16" fmla="*/ 0 h 3515066"/>
              <a:gd name="connsiteX17" fmla="*/ 1285317 w 1285317"/>
              <a:gd name="connsiteY17" fmla="*/ 129027 h 3515066"/>
              <a:gd name="connsiteX18" fmla="*/ 1285317 w 1285317"/>
              <a:gd name="connsiteY18" fmla="*/ 276727 h 3515066"/>
              <a:gd name="connsiteX19" fmla="*/ 1285317 w 1285317"/>
              <a:gd name="connsiteY19" fmla="*/ 276727 h 3515066"/>
              <a:gd name="connsiteX20" fmla="*/ 1285316 w 1285317"/>
              <a:gd name="connsiteY20" fmla="*/ 2784974 h 3515066"/>
              <a:gd name="connsiteX21" fmla="*/ 1156289 w 1285317"/>
              <a:gd name="connsiteY21" fmla="*/ 2914001 h 3515066"/>
              <a:gd name="connsiteX22" fmla="*/ 1156290 w 1285317"/>
              <a:gd name="connsiteY22" fmla="*/ 2914000 h 3515066"/>
              <a:gd name="connsiteX23" fmla="*/ 1027263 w 1285317"/>
              <a:gd name="connsiteY23" fmla="*/ 2784973 h 3515066"/>
              <a:gd name="connsiteX24" fmla="*/ 1027263 w 1285317"/>
              <a:gd name="connsiteY24" fmla="*/ 1729855 h 3515066"/>
              <a:gd name="connsiteX25" fmla="*/ 1027263 w 1285317"/>
              <a:gd name="connsiteY25" fmla="*/ 1729852 h 3515066"/>
              <a:gd name="connsiteX26" fmla="*/ 1027262 w 1285317"/>
              <a:gd name="connsiteY26" fmla="*/ 2801496 h 3515066"/>
              <a:gd name="connsiteX27" fmla="*/ 1017124 w 1285317"/>
              <a:gd name="connsiteY27" fmla="*/ 2751277 h 3515066"/>
              <a:gd name="connsiteX28" fmla="*/ 898236 w 1285317"/>
              <a:gd name="connsiteY28" fmla="*/ 2672473 h 3515066"/>
              <a:gd name="connsiteX29" fmla="*/ 779349 w 1285317"/>
              <a:gd name="connsiteY29" fmla="*/ 2751277 h 3515066"/>
              <a:gd name="connsiteX30" fmla="*/ 769585 w 1285317"/>
              <a:gd name="connsiteY30" fmla="*/ 2799637 h 3515066"/>
              <a:gd name="connsiteX31" fmla="*/ 769585 w 1285317"/>
              <a:gd name="connsiteY31" fmla="*/ 3386039 h 3515066"/>
              <a:gd name="connsiteX32" fmla="*/ 640558 w 1285317"/>
              <a:gd name="connsiteY32" fmla="*/ 3515066 h 3515066"/>
              <a:gd name="connsiteX33" fmla="*/ 640559 w 1285317"/>
              <a:gd name="connsiteY33" fmla="*/ 3515065 h 3515066"/>
              <a:gd name="connsiteX34" fmla="*/ 511532 w 1285317"/>
              <a:gd name="connsiteY34" fmla="*/ 3386038 h 3515066"/>
              <a:gd name="connsiteX35" fmla="*/ 511532 w 1285317"/>
              <a:gd name="connsiteY35" fmla="*/ 1738945 h 3515066"/>
              <a:gd name="connsiteX36" fmla="*/ 511532 w 1285317"/>
              <a:gd name="connsiteY36" fmla="*/ 1738949 h 3515066"/>
              <a:gd name="connsiteX37" fmla="*/ 511531 w 1285317"/>
              <a:gd name="connsiteY37" fmla="*/ 2489076 h 3515066"/>
              <a:gd name="connsiteX38" fmla="*/ 501393 w 1285317"/>
              <a:gd name="connsiteY38" fmla="*/ 2438857 h 3515066"/>
              <a:gd name="connsiteX39" fmla="*/ 382505 w 1285317"/>
              <a:gd name="connsiteY39" fmla="*/ 2360053 h 3515066"/>
              <a:gd name="connsiteX40" fmla="*/ 263618 w 1285317"/>
              <a:gd name="connsiteY40" fmla="*/ 2438857 h 3515066"/>
              <a:gd name="connsiteX41" fmla="*/ 260020 w 1285317"/>
              <a:gd name="connsiteY41" fmla="*/ 2456676 h 3515066"/>
              <a:gd name="connsiteX42" fmla="*/ 260020 w 1285317"/>
              <a:gd name="connsiteY42" fmla="*/ 2765622 h 3515066"/>
              <a:gd name="connsiteX43" fmla="*/ 130993 w 1285317"/>
              <a:gd name="connsiteY43" fmla="*/ 2894649 h 3515066"/>
              <a:gd name="connsiteX44" fmla="*/ 130994 w 1285317"/>
              <a:gd name="connsiteY44" fmla="*/ 2894648 h 3515066"/>
              <a:gd name="connsiteX45" fmla="*/ 1967 w 1285317"/>
              <a:gd name="connsiteY45" fmla="*/ 2765621 h 3515066"/>
              <a:gd name="connsiteX46" fmla="*/ 1967 w 1285317"/>
              <a:gd name="connsiteY46" fmla="*/ 1737636 h 3515066"/>
              <a:gd name="connsiteX47" fmla="*/ 0 w 1285317"/>
              <a:gd name="connsiteY47" fmla="*/ 1727908 h 3515066"/>
              <a:gd name="connsiteX48" fmla="*/ 0 w 1285317"/>
              <a:gd name="connsiteY48" fmla="*/ 129027 h 3515066"/>
              <a:gd name="connsiteX49" fmla="*/ 129224 w 1285317"/>
              <a:gd name="connsiteY49" fmla="*/ 0 h 351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85317" h="3515066">
                <a:moveTo>
                  <a:pt x="129224" y="0"/>
                </a:moveTo>
                <a:cubicBezTo>
                  <a:pt x="182751" y="0"/>
                  <a:pt x="228676" y="32494"/>
                  <a:pt x="248293" y="78804"/>
                </a:cubicBezTo>
                <a:lnTo>
                  <a:pt x="256882" y="121283"/>
                </a:lnTo>
                <a:lnTo>
                  <a:pt x="265471" y="78804"/>
                </a:lnTo>
                <a:cubicBezTo>
                  <a:pt x="285089" y="32494"/>
                  <a:pt x="331014" y="0"/>
                  <a:pt x="384541" y="0"/>
                </a:cubicBezTo>
                <a:cubicBezTo>
                  <a:pt x="438067" y="0"/>
                  <a:pt x="483992" y="32494"/>
                  <a:pt x="503609" y="78804"/>
                </a:cubicBezTo>
                <a:lnTo>
                  <a:pt x="513764" y="129025"/>
                </a:lnTo>
                <a:lnTo>
                  <a:pt x="523918" y="78804"/>
                </a:lnTo>
                <a:cubicBezTo>
                  <a:pt x="543536" y="32494"/>
                  <a:pt x="589461" y="0"/>
                  <a:pt x="642988" y="0"/>
                </a:cubicBezTo>
                <a:cubicBezTo>
                  <a:pt x="696514" y="0"/>
                  <a:pt x="742439" y="32494"/>
                  <a:pt x="762056" y="78804"/>
                </a:cubicBezTo>
                <a:lnTo>
                  <a:pt x="770645" y="121283"/>
                </a:lnTo>
                <a:lnTo>
                  <a:pt x="779234" y="78804"/>
                </a:lnTo>
                <a:cubicBezTo>
                  <a:pt x="798852" y="32494"/>
                  <a:pt x="844777" y="0"/>
                  <a:pt x="898304" y="0"/>
                </a:cubicBezTo>
                <a:cubicBezTo>
                  <a:pt x="951831" y="0"/>
                  <a:pt x="997756" y="32494"/>
                  <a:pt x="1017373" y="78804"/>
                </a:cubicBezTo>
                <a:lnTo>
                  <a:pt x="1027199" y="127398"/>
                </a:lnTo>
                <a:lnTo>
                  <a:pt x="1037025" y="78804"/>
                </a:lnTo>
                <a:cubicBezTo>
                  <a:pt x="1056641" y="32494"/>
                  <a:pt x="1102567" y="0"/>
                  <a:pt x="1156093" y="0"/>
                </a:cubicBezTo>
                <a:cubicBezTo>
                  <a:pt x="1227462" y="0"/>
                  <a:pt x="1285317" y="57767"/>
                  <a:pt x="1285317" y="129027"/>
                </a:cubicBezTo>
                <a:lnTo>
                  <a:pt x="1285317" y="276727"/>
                </a:lnTo>
                <a:lnTo>
                  <a:pt x="1285317" y="276727"/>
                </a:lnTo>
                <a:lnTo>
                  <a:pt x="1285316" y="2784974"/>
                </a:lnTo>
                <a:cubicBezTo>
                  <a:pt x="1285316" y="2856234"/>
                  <a:pt x="1227549" y="2914001"/>
                  <a:pt x="1156289" y="2914001"/>
                </a:cubicBezTo>
                <a:lnTo>
                  <a:pt x="1156290" y="2914000"/>
                </a:lnTo>
                <a:cubicBezTo>
                  <a:pt x="1085030" y="2914000"/>
                  <a:pt x="1027263" y="2856233"/>
                  <a:pt x="1027263" y="2784973"/>
                </a:cubicBezTo>
                <a:lnTo>
                  <a:pt x="1027263" y="1729855"/>
                </a:lnTo>
                <a:lnTo>
                  <a:pt x="1027263" y="1729852"/>
                </a:lnTo>
                <a:lnTo>
                  <a:pt x="1027262" y="2801496"/>
                </a:lnTo>
                <a:lnTo>
                  <a:pt x="1017124" y="2751277"/>
                </a:lnTo>
                <a:cubicBezTo>
                  <a:pt x="997536" y="2704967"/>
                  <a:pt x="951681" y="2672473"/>
                  <a:pt x="898236" y="2672473"/>
                </a:cubicBezTo>
                <a:cubicBezTo>
                  <a:pt x="844791" y="2672473"/>
                  <a:pt x="798936" y="2704967"/>
                  <a:pt x="779349" y="2751277"/>
                </a:cubicBezTo>
                <a:lnTo>
                  <a:pt x="769585" y="2799637"/>
                </a:lnTo>
                <a:lnTo>
                  <a:pt x="769585" y="3386039"/>
                </a:lnTo>
                <a:cubicBezTo>
                  <a:pt x="769585" y="3457299"/>
                  <a:pt x="711818" y="3515066"/>
                  <a:pt x="640558" y="3515066"/>
                </a:cubicBezTo>
                <a:lnTo>
                  <a:pt x="640559" y="3515065"/>
                </a:lnTo>
                <a:cubicBezTo>
                  <a:pt x="569299" y="3515065"/>
                  <a:pt x="511532" y="3457298"/>
                  <a:pt x="511532" y="3386038"/>
                </a:cubicBezTo>
                <a:lnTo>
                  <a:pt x="511532" y="1738945"/>
                </a:lnTo>
                <a:lnTo>
                  <a:pt x="511532" y="1738949"/>
                </a:lnTo>
                <a:lnTo>
                  <a:pt x="511531" y="2489076"/>
                </a:lnTo>
                <a:lnTo>
                  <a:pt x="501393" y="2438857"/>
                </a:lnTo>
                <a:cubicBezTo>
                  <a:pt x="481805" y="2392547"/>
                  <a:pt x="435950" y="2360053"/>
                  <a:pt x="382505" y="2360053"/>
                </a:cubicBezTo>
                <a:cubicBezTo>
                  <a:pt x="329060" y="2360053"/>
                  <a:pt x="283205" y="2392547"/>
                  <a:pt x="263618" y="2438857"/>
                </a:cubicBezTo>
                <a:lnTo>
                  <a:pt x="260020" y="2456676"/>
                </a:lnTo>
                <a:lnTo>
                  <a:pt x="260020" y="2765622"/>
                </a:lnTo>
                <a:cubicBezTo>
                  <a:pt x="260020" y="2836882"/>
                  <a:pt x="202253" y="2894649"/>
                  <a:pt x="130993" y="2894649"/>
                </a:cubicBezTo>
                <a:lnTo>
                  <a:pt x="130994" y="2894648"/>
                </a:lnTo>
                <a:cubicBezTo>
                  <a:pt x="59734" y="2894648"/>
                  <a:pt x="1967" y="2836881"/>
                  <a:pt x="1967" y="2765621"/>
                </a:cubicBezTo>
                <a:lnTo>
                  <a:pt x="1967" y="1737636"/>
                </a:lnTo>
                <a:lnTo>
                  <a:pt x="0" y="1727908"/>
                </a:lnTo>
                <a:lnTo>
                  <a:pt x="0" y="129027"/>
                </a:lnTo>
                <a:cubicBezTo>
                  <a:pt x="0" y="57767"/>
                  <a:pt x="57855" y="0"/>
                  <a:pt x="129224" y="0"/>
                </a:cubicBezTo>
                <a:close/>
              </a:path>
            </a:pathLst>
          </a:cu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ángulo redondeado 7">
            <a:extLst>
              <a:ext uri="{FF2B5EF4-FFF2-40B4-BE49-F238E27FC236}">
                <a16:creationId xmlns:a16="http://schemas.microsoft.com/office/drawing/2014/main" id="{0A32DCED-8A74-0E77-BDE3-56A7D058F322}"/>
              </a:ext>
            </a:extLst>
          </p:cNvPr>
          <p:cNvSpPr/>
          <p:nvPr/>
        </p:nvSpPr>
        <p:spPr>
          <a:xfrm>
            <a:off x="10401062" y="2486025"/>
            <a:ext cx="179251" cy="180531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ZoneTexte 53">
            <a:extLst>
              <a:ext uri="{FF2B5EF4-FFF2-40B4-BE49-F238E27FC236}">
                <a16:creationId xmlns:a16="http://schemas.microsoft.com/office/drawing/2014/main" id="{165CFA99-71FE-A609-D796-519CE7FAD282}"/>
              </a:ext>
            </a:extLst>
          </p:cNvPr>
          <p:cNvSpPr txBox="1"/>
          <p:nvPr/>
        </p:nvSpPr>
        <p:spPr>
          <a:xfrm>
            <a:off x="4330938" y="2486025"/>
            <a:ext cx="6070124" cy="1754326"/>
          </a:xfrm>
          <a:prstGeom prst="rect">
            <a:avLst/>
          </a:prstGeom>
          <a:noFill/>
        </p:spPr>
        <p:txBody>
          <a:bodyPr wrap="square" rtlCol="0">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ar-SA" sz="5400" b="0" i="0" u="none" strike="noStrike" kern="1200" cap="none" spc="0" normalizeH="0" baseline="0" noProof="0" dirty="0">
                <a:ln w="0"/>
                <a:solidFill>
                  <a:srgbClr val="0070C0"/>
                </a:solidFill>
                <a:effectLst>
                  <a:outerShdw blurRad="38100" dist="19050" dir="2700000" algn="tl" rotWithShape="0">
                    <a:prstClr val="black">
                      <a:alpha val="40000"/>
                    </a:prstClr>
                  </a:outerShdw>
                </a:effectLst>
                <a:uLnTx/>
                <a:uFillTx/>
                <a:latin typeface="Sakkal Majalla" pitchFamily="2" charset="-78"/>
                <a:ea typeface="+mn-ea"/>
                <a:cs typeface="Sakkal Majalla" pitchFamily="2" charset="-78"/>
              </a:rPr>
              <a:t>المحور الرابع: </a:t>
            </a:r>
          </a:p>
          <a:p>
            <a:pPr algn="ctr" rtl="1"/>
            <a:r>
              <a:rPr lang="ar-SA" sz="5400" b="1" dirty="0">
                <a:latin typeface="Sakkal Majalla" pitchFamily="2" charset="-78"/>
                <a:cs typeface="Sakkal Majalla" pitchFamily="2" charset="-78"/>
              </a:rPr>
              <a:t>تقارير المقررات.</a:t>
            </a:r>
          </a:p>
        </p:txBody>
      </p:sp>
      <p:pic>
        <p:nvPicPr>
          <p:cNvPr id="3" name="ملف فيديو 2">
            <a:hlinkClick r:id="" action="ppaction://media"/>
            <a:extLst>
              <a:ext uri="{FF2B5EF4-FFF2-40B4-BE49-F238E27FC236}">
                <a16:creationId xmlns:a16="http://schemas.microsoft.com/office/drawing/2014/main" id="{ACD21B50-381F-0930-CAAD-C0A65488EF1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284331453"/>
      </p:ext>
    </p:extLst>
  </p:cSld>
  <p:clrMapOvr>
    <a:masterClrMapping/>
  </p:clrMapOvr>
  <mc:AlternateContent xmlns:mc="http://schemas.openxmlformats.org/markup-compatibility/2006">
    <mc:Choice xmlns:p14="http://schemas.microsoft.com/office/powerpoint/2010/main" Requires="p14">
      <p:transition spd="med" p14:dur="700" advTm="567">
        <p:fade/>
      </p:transition>
    </mc:Choice>
    <mc:Fallback>
      <p:transition spd="med" advTm="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6FC6B617-A5AE-0E65-BFF8-61C8C1DC4202}"/>
              </a:ext>
            </a:extLst>
          </p:cNvPr>
          <p:cNvSpPr txBox="1"/>
          <p:nvPr/>
        </p:nvSpPr>
        <p:spPr>
          <a:xfrm>
            <a:off x="546100" y="1952625"/>
            <a:ext cx="9906000" cy="4059253"/>
          </a:xfrm>
          <a:prstGeom prst="rect">
            <a:avLst/>
          </a:prstGeom>
          <a:noFill/>
        </p:spPr>
        <p:txBody>
          <a:bodyPr wrap="square">
            <a:spAutoFit/>
          </a:bodyPr>
          <a:lstStyle/>
          <a:p>
            <a:pPr indent="228600"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ملء تقرير المقرر بعناية واحترافية ليس مجرد إجراء إداري، بل هو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أداة استراتيجية لتحسين جودة التعليم</a:t>
            </a:r>
            <a:r>
              <a:rPr lang="ar-SA" sz="2400" dirty="0">
                <a:effectLst/>
                <a:latin typeface="Calibri" panose="020F0502020204030204" pitchFamily="34" charset="0"/>
                <a:ea typeface="Calibri" panose="020F0502020204030204" pitchFamily="34" charset="0"/>
                <a:cs typeface="Sakkal Majalla" panose="02000000000000000000" pitchFamily="2" charset="-78"/>
              </a:rPr>
              <a:t>، وتطوير المناهج، وتعزيز أداء الطلاب وأعضاء هيئة التدريس، مما يسهم في تحقيق معايير الجودة الأكاديمية والتميز التعليمي، وذلك من خلال: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 تحليل أداء الطلاب وتحديد الفجوات التعليمية</a:t>
            </a:r>
            <a:r>
              <a:rPr lang="ar-SA" sz="2400" dirty="0">
                <a:effectLst/>
                <a:latin typeface="Calibri" panose="020F0502020204030204" pitchFamily="34" charset="0"/>
                <a:ea typeface="Calibri" panose="020F0502020204030204" pitchFamily="34" charset="0"/>
                <a:cs typeface="Sakkal Majalla" panose="020000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حيث يساعد ملء التقرير بشكل دقيق على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تحليل نتائج الطلاب</a:t>
            </a:r>
            <a:r>
              <a:rPr lang="ar-SA" sz="2400" dirty="0">
                <a:effectLst/>
                <a:latin typeface="Calibri" panose="020F0502020204030204" pitchFamily="34" charset="0"/>
                <a:ea typeface="Calibri" panose="020F0502020204030204" pitchFamily="34" charset="0"/>
                <a:cs typeface="Sakkal Majalla" panose="02000000000000000000" pitchFamily="2" charset="-78"/>
              </a:rPr>
              <a:t>، وتحديد نقاط القوة والضعف في فهمهم للمقرر، مما يمكن عضو هيئة التدريس من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تعديل طرق التدريس</a:t>
            </a:r>
            <a:r>
              <a:rPr lang="ar-SA" sz="2400" dirty="0">
                <a:effectLst/>
                <a:latin typeface="Calibri" panose="020F0502020204030204" pitchFamily="34" charset="0"/>
                <a:ea typeface="Calibri" panose="020F0502020204030204" pitchFamily="34" charset="0"/>
                <a:cs typeface="Sakkal Majalla" panose="02000000000000000000" pitchFamily="2" charset="-78"/>
              </a:rPr>
              <a:t> وفقًا للاحتياجات الفعلية للطلاب</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tabLst>
                <a:tab pos="4572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 تحسين نواتج التعلم</a:t>
            </a:r>
            <a:r>
              <a:rPr lang="ar-SA" sz="2400" dirty="0">
                <a:effectLst/>
                <a:latin typeface="Calibri" panose="020F0502020204030204" pitchFamily="34" charset="0"/>
                <a:ea typeface="Calibri" panose="020F0502020204030204" pitchFamily="34" charset="0"/>
                <a:cs typeface="Sakkal Majalla" panose="020000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فعندما يتم توثيق نواتج التعلم بوضوح، يمكن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مقارنة المستوى المستهدف بالمستوى الفعلي</a:t>
            </a:r>
            <a:r>
              <a:rPr lang="ar-SA" sz="2400" dirty="0">
                <a:effectLst/>
                <a:latin typeface="Calibri" panose="020F0502020204030204" pitchFamily="34" charset="0"/>
                <a:ea typeface="Calibri" panose="020F0502020204030204" pitchFamily="34" charset="0"/>
                <a:cs typeface="Sakkal Majalla" panose="02000000000000000000" pitchFamily="2" charset="-78"/>
              </a:rPr>
              <a:t>، مما يسمح بتطوير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أساليب تدريس أكثر فعالية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لضمان تحقيق الأهداف التعليمية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object 4">
            <a:extLst>
              <a:ext uri="{FF2B5EF4-FFF2-40B4-BE49-F238E27FC236}">
                <a16:creationId xmlns:a16="http://schemas.microsoft.com/office/drawing/2014/main" id="{DB19E303-D596-5606-96B9-47077000B539}"/>
              </a:ext>
            </a:extLst>
          </p:cNvPr>
          <p:cNvPicPr/>
          <p:nvPr/>
        </p:nvPicPr>
        <p:blipFill>
          <a:blip r:embed="rId4" cstate="print"/>
          <a:stretch>
            <a:fillRect/>
          </a:stretch>
        </p:blipFill>
        <p:spPr>
          <a:xfrm>
            <a:off x="1765300" y="276225"/>
            <a:ext cx="8492747" cy="1412904"/>
          </a:xfrm>
          <a:prstGeom prst="rect">
            <a:avLst/>
          </a:prstGeom>
        </p:spPr>
      </p:pic>
      <p:sp>
        <p:nvSpPr>
          <p:cNvPr id="8" name="مربع نص 7">
            <a:extLst>
              <a:ext uri="{FF2B5EF4-FFF2-40B4-BE49-F238E27FC236}">
                <a16:creationId xmlns:a16="http://schemas.microsoft.com/office/drawing/2014/main" id="{E560921D-3C87-10C1-2A01-54AF4D9E18BA}"/>
              </a:ext>
            </a:extLst>
          </p:cNvPr>
          <p:cNvSpPr txBox="1"/>
          <p:nvPr/>
        </p:nvSpPr>
        <p:spPr>
          <a:xfrm>
            <a:off x="2374900" y="671992"/>
            <a:ext cx="6705600" cy="882678"/>
          </a:xfrm>
          <a:prstGeom prst="rect">
            <a:avLst/>
          </a:prstGeom>
          <a:noFill/>
        </p:spPr>
        <p:txBody>
          <a:bodyPr wrap="square">
            <a:spAutoFit/>
          </a:bodyPr>
          <a:lstStyle/>
          <a:p>
            <a:pPr algn="ctr" rtl="1">
              <a:lnSpc>
                <a:spcPct val="107000"/>
              </a:lnSpc>
              <a:spcAft>
                <a:spcPts val="800"/>
              </a:spcAft>
            </a:pPr>
            <a:r>
              <a:rPr lang="ar-SA" sz="2400" b="1" dirty="0">
                <a:solidFill>
                  <a:srgbClr val="FF0000"/>
                </a:solidFill>
                <a:effectLst/>
                <a:latin typeface="Calibri" panose="020F0502020204030204" pitchFamily="34" charset="0"/>
                <a:ea typeface="Calibri" panose="020F0502020204030204" pitchFamily="34" charset="0"/>
                <a:cs typeface="Sakkal Majalla" panose="02000000000000000000" pitchFamily="2" charset="-78"/>
              </a:rPr>
              <a:t>أولا: أهمية ملء عضو هيئة التدريس لتقرير المقرر باحترافية في تحسين جودة العملية التعليمية</a:t>
            </a:r>
            <a:endParaRPr lang="en-US"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9" name="图片 134">
            <a:extLst>
              <a:ext uri="{FF2B5EF4-FFF2-40B4-BE49-F238E27FC236}">
                <a16:creationId xmlns:a16="http://schemas.microsoft.com/office/drawing/2014/main" id="{4BBFEA1F-B2E6-1715-20F9-668D42C75446}"/>
              </a:ext>
            </a:extLst>
          </p:cNvPr>
          <p:cNvPicPr>
            <a:picLocks noChangeAspect="1"/>
          </p:cNvPicPr>
          <p:nvPr/>
        </p:nvPicPr>
        <p:blipFill>
          <a:blip r:embed="rId5" cstate="print"/>
          <a:stretch>
            <a:fillRect/>
          </a:stretch>
        </p:blipFill>
        <p:spPr>
          <a:xfrm>
            <a:off x="546100" y="5656057"/>
            <a:ext cx="1391728" cy="1600200"/>
          </a:xfrm>
          <a:prstGeom prst="rect">
            <a:avLst/>
          </a:prstGeom>
        </p:spPr>
      </p:pic>
      <p:pic>
        <p:nvPicPr>
          <p:cNvPr id="3" name="ملف فيديو 2">
            <a:hlinkClick r:id="" action="ppaction://media"/>
            <a:extLst>
              <a:ext uri="{FF2B5EF4-FFF2-40B4-BE49-F238E27FC236}">
                <a16:creationId xmlns:a16="http://schemas.microsoft.com/office/drawing/2014/main" id="{DDB6BC2E-678B-2357-2ECC-E62BE4068C8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657024771"/>
      </p:ext>
    </p:extLst>
  </p:cSld>
  <p:clrMapOvr>
    <a:masterClrMapping/>
  </p:clrMapOvr>
  <mc:AlternateContent xmlns:mc="http://schemas.openxmlformats.org/markup-compatibility/2006">
    <mc:Choice xmlns:p14="http://schemas.microsoft.com/office/powerpoint/2010/main" Requires="p14">
      <p:transition spd="slow" p14:dur="2000" advTm="5515"/>
    </mc:Choice>
    <mc:Fallback>
      <p:transition spd="slow" advTm="5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9BE2F8FB-EDB7-0B99-6B3F-94C2F0C98278}"/>
              </a:ext>
            </a:extLst>
          </p:cNvPr>
          <p:cNvSpPr txBox="1"/>
          <p:nvPr/>
        </p:nvSpPr>
        <p:spPr>
          <a:xfrm>
            <a:off x="165100" y="1501010"/>
            <a:ext cx="10287000" cy="4659609"/>
          </a:xfrm>
          <a:prstGeom prst="rect">
            <a:avLst/>
          </a:prstGeom>
          <a:noFill/>
        </p:spPr>
        <p:txBody>
          <a:bodyPr wrap="square">
            <a:spAutoFit/>
          </a:bodyPr>
          <a:lstStyle/>
          <a:p>
            <a:pPr indent="228600" algn="just" rtl="1">
              <a:lnSpc>
                <a:spcPct val="107000"/>
              </a:lnSpc>
              <a:spcAft>
                <a:spcPts val="800"/>
              </a:spcAft>
            </a:pP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2286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 التخطيط الفعّال لتطوير المقرر</a:t>
            </a:r>
            <a:r>
              <a:rPr lang="ar-SA" sz="2400" dirty="0">
                <a:effectLst/>
                <a:latin typeface="Calibri" panose="020F0502020204030204" pitchFamily="34" charset="0"/>
                <a:ea typeface="Calibri" panose="020F0502020204030204" pitchFamily="34" charset="0"/>
                <a:cs typeface="Sakkal Majalla" panose="020000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من خلال تحديد الموضوعات التي لم يتم تغطيتها وأسباب ذلك، يمكن اتخاذ إجراءات لتعويضها في المستقبل، سواء من خلال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إضافة محتوى إضافي، أو تحديث المنهج، أو تحسين أساليب التدريس</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2286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 تعزيز جودة التقييم والاختبارات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يساعد التقرير في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تحليل أدوات التقييم</a:t>
            </a:r>
            <a:r>
              <a:rPr lang="ar-SA" sz="2400" dirty="0">
                <a:effectLst/>
                <a:latin typeface="Calibri" panose="020F0502020204030204" pitchFamily="34" charset="0"/>
                <a:ea typeface="Calibri" panose="020F0502020204030204" pitchFamily="34" charset="0"/>
                <a:cs typeface="Sakkal Majalla" panose="02000000000000000000" pitchFamily="2" charset="-78"/>
              </a:rPr>
              <a:t> المستخدمة (مثل الامتحانات، المشاريع، التكاليف) لمعرفة مدى فعاليتها في قياس الفهم الحقيقي للطلاب، مما يؤدي إلى تحسين تصميم الاختبارات</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2286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 توفير مرجعية لصناع القرار والجودة الأكاديمية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يعتبر التقرير وثيقة رسمية تعكس أداء المقرر، مما يساعد في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اتخاذ قرارات تطويرية على مستوى القسم والكلية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ويعزز معايير الجودة الأكاديمية المطلوبة من جهات الاعتماد الأكاديمي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图片 134">
            <a:extLst>
              <a:ext uri="{FF2B5EF4-FFF2-40B4-BE49-F238E27FC236}">
                <a16:creationId xmlns:a16="http://schemas.microsoft.com/office/drawing/2014/main" id="{75DDA3D4-E4B6-3EB9-0991-9620D94CC5D2}"/>
              </a:ext>
            </a:extLst>
          </p:cNvPr>
          <p:cNvPicPr>
            <a:picLocks noChangeAspect="1"/>
          </p:cNvPicPr>
          <p:nvPr/>
        </p:nvPicPr>
        <p:blipFill>
          <a:blip r:embed="rId4" cstate="print"/>
          <a:stretch>
            <a:fillRect/>
          </a:stretch>
        </p:blipFill>
        <p:spPr>
          <a:xfrm>
            <a:off x="546100" y="5762625"/>
            <a:ext cx="1391728" cy="1600200"/>
          </a:xfrm>
          <a:prstGeom prst="rect">
            <a:avLst/>
          </a:prstGeom>
        </p:spPr>
      </p:pic>
      <p:pic>
        <p:nvPicPr>
          <p:cNvPr id="3" name="ملف فيديو 2">
            <a:hlinkClick r:id="" action="ppaction://media"/>
            <a:extLst>
              <a:ext uri="{FF2B5EF4-FFF2-40B4-BE49-F238E27FC236}">
                <a16:creationId xmlns:a16="http://schemas.microsoft.com/office/drawing/2014/main" id="{2D5C90A3-8593-3A95-A899-0BE5D7827D2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791086875"/>
      </p:ext>
    </p:extLst>
  </p:cSld>
  <p:clrMapOvr>
    <a:masterClrMapping/>
  </p:clrMapOvr>
  <mc:AlternateContent xmlns:mc="http://schemas.openxmlformats.org/markup-compatibility/2006">
    <mc:Choice xmlns:p14="http://schemas.microsoft.com/office/powerpoint/2010/main" Requires="p14">
      <p:transition spd="slow" p14:dur="2000" advTm="2072"/>
    </mc:Choice>
    <mc:Fallback>
      <p:transition spd="slow" advTm="2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235F869E-5F91-7116-109B-D06E95FC6A5F}"/>
              </a:ext>
            </a:extLst>
          </p:cNvPr>
          <p:cNvSpPr txBox="1"/>
          <p:nvPr/>
        </p:nvSpPr>
        <p:spPr>
          <a:xfrm>
            <a:off x="165100" y="1848669"/>
            <a:ext cx="10134600" cy="4161845"/>
          </a:xfrm>
          <a:prstGeom prst="rect">
            <a:avLst/>
          </a:prstGeom>
          <a:noFill/>
        </p:spPr>
        <p:txBody>
          <a:bodyPr wrap="square">
            <a:spAutoFit/>
          </a:bodyPr>
          <a:lstStyle/>
          <a:p>
            <a:pPr lvl="0" algn="r" rtl="1">
              <a:lnSpc>
                <a:spcPct val="107000"/>
              </a:lnSpc>
              <a:spcAft>
                <a:spcPts val="800"/>
              </a:spcAft>
              <a:tabLst>
                <a:tab pos="2286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 تحقيق استمرارية التحسين وتبادل الخبرات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عندما يتم ملء التقرير بشكل احترافي، يصبح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مرجعًا مفيدًا لأعضاء هيئة التدريس الجدد</a:t>
            </a:r>
            <a:r>
              <a:rPr lang="ar-SA" sz="2400" dirty="0">
                <a:effectLst/>
                <a:latin typeface="Calibri" panose="020F0502020204030204" pitchFamily="34" charset="0"/>
                <a:ea typeface="Calibri" panose="020F0502020204030204" pitchFamily="34" charset="0"/>
                <a:cs typeface="Sakkal Majalla" panose="02000000000000000000" pitchFamily="2" charset="-78"/>
              </a:rPr>
              <a:t> الذين قد يدرّسون المقرر في المستقبل، مما يساعد في نقل الخبرات وتحقيق التحسين المستمر</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tabLst>
                <a:tab pos="2286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 رفع رضا الطلاب وتحسين تجربتهم التعليمية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من خلال تحليل ملاحظات الطلاب وأدائهم، يمكن تحسين بيئة التعلم، مما يؤدي إلى زيادة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تفاعل الطلاب ورضاهم عن المقرر</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	وبناء على ما سبق كلما أخذ عضو هيئة التدريس وقته في ملء تقرير المقرر مستحضراً الدروس المستفادة أثناء عملية التدريس، ومركزاً على جوانب التحسين، كلما انعكس ذلك إيجابا على العملية التعليمية.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图片 134">
            <a:extLst>
              <a:ext uri="{FF2B5EF4-FFF2-40B4-BE49-F238E27FC236}">
                <a16:creationId xmlns:a16="http://schemas.microsoft.com/office/drawing/2014/main" id="{EF01F636-9A1A-F06C-C7A0-762CC3DA87A9}"/>
              </a:ext>
            </a:extLst>
          </p:cNvPr>
          <p:cNvPicPr>
            <a:picLocks noChangeAspect="1"/>
          </p:cNvPicPr>
          <p:nvPr/>
        </p:nvPicPr>
        <p:blipFill>
          <a:blip r:embed="rId4" cstate="print"/>
          <a:stretch>
            <a:fillRect/>
          </a:stretch>
        </p:blipFill>
        <p:spPr>
          <a:xfrm>
            <a:off x="698500" y="5714181"/>
            <a:ext cx="1391728" cy="1600200"/>
          </a:xfrm>
          <a:prstGeom prst="rect">
            <a:avLst/>
          </a:prstGeom>
        </p:spPr>
      </p:pic>
      <p:pic>
        <p:nvPicPr>
          <p:cNvPr id="3" name="ملف فيديو 2">
            <a:hlinkClick r:id="" action="ppaction://media"/>
            <a:extLst>
              <a:ext uri="{FF2B5EF4-FFF2-40B4-BE49-F238E27FC236}">
                <a16:creationId xmlns:a16="http://schemas.microsoft.com/office/drawing/2014/main" id="{4D6C8D0D-40D9-742F-A39C-2552A0BC2E8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071615009"/>
      </p:ext>
    </p:extLst>
  </p:cSld>
  <p:clrMapOvr>
    <a:masterClrMapping/>
  </p:clrMapOvr>
  <mc:AlternateContent xmlns:mc="http://schemas.openxmlformats.org/markup-compatibility/2006">
    <mc:Choice xmlns:p14="http://schemas.microsoft.com/office/powerpoint/2010/main" Requires="p14">
      <p:transition spd="slow" p14:dur="2000" advTm="880"/>
    </mc:Choice>
    <mc:Fallback>
      <p:transition spd="slow" advTm="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0" descr="preencoded.png"/>
          <p:cNvPicPr preferRelativeResize="0"/>
          <p:nvPr/>
        </p:nvPicPr>
        <p:blipFill rotWithShape="1">
          <a:blip r:embed="rId6">
            <a:alphaModFix/>
          </a:blip>
          <a:srcRect/>
          <a:stretch/>
        </p:blipFill>
        <p:spPr>
          <a:xfrm>
            <a:off x="-176074" y="0"/>
            <a:ext cx="10869473" cy="7746642"/>
          </a:xfrm>
          <a:prstGeom prst="rect">
            <a:avLst/>
          </a:prstGeom>
          <a:noFill/>
          <a:ln>
            <a:noFill/>
          </a:ln>
        </p:spPr>
      </p:pic>
      <p:pic>
        <p:nvPicPr>
          <p:cNvPr id="105" name="Google Shape;105;p10" descr="preencoded.png"/>
          <p:cNvPicPr preferRelativeResize="0"/>
          <p:nvPr/>
        </p:nvPicPr>
        <p:blipFill rotWithShape="1">
          <a:blip r:embed="rId7">
            <a:alphaModFix/>
          </a:blip>
          <a:srcRect/>
          <a:stretch/>
        </p:blipFill>
        <p:spPr>
          <a:xfrm>
            <a:off x="5547672" y="538878"/>
            <a:ext cx="4344194" cy="1002506"/>
          </a:xfrm>
          <a:prstGeom prst="rect">
            <a:avLst/>
          </a:prstGeom>
          <a:noFill/>
          <a:ln>
            <a:noFill/>
          </a:ln>
        </p:spPr>
      </p:pic>
      <p:sp>
        <p:nvSpPr>
          <p:cNvPr id="107" name="Google Shape;107;p10"/>
          <p:cNvSpPr txBox="1"/>
          <p:nvPr/>
        </p:nvSpPr>
        <p:spPr>
          <a:xfrm>
            <a:off x="1362846" y="675325"/>
            <a:ext cx="3863026" cy="460995"/>
          </a:xfrm>
          <a:prstGeom prst="rect">
            <a:avLst/>
          </a:prstGeom>
          <a:noFill/>
          <a:ln>
            <a:noFill/>
          </a:ln>
        </p:spPr>
        <p:txBody>
          <a:bodyPr spcFirstLastPara="1" wrap="square" lIns="0" tIns="0" rIns="0" bIns="0" anchor="t" anchorCtr="0">
            <a:noAutofit/>
          </a:bodyPr>
          <a:lstStyle/>
          <a:p>
            <a:pPr algn="ctr" defTabSz="1069299">
              <a:buClr>
                <a:srgbClr val="FFFFFF"/>
              </a:buClr>
              <a:buSzPts val="2600"/>
            </a:pPr>
            <a:r>
              <a:rPr lang="ar-SA" sz="2800" b="1" dirty="0">
                <a:solidFill>
                  <a:schemeClr val="bg1"/>
                </a:solidFill>
                <a:effectLst>
                  <a:outerShdw blurRad="38100" dist="38100" dir="2700000" algn="tl">
                    <a:srgbClr val="000000">
                      <a:alpha val="43137"/>
                    </a:srgbClr>
                  </a:outerShdw>
                </a:effectLst>
                <a:latin typeface="Sakkal Majalla" pitchFamily="2" charset="-78"/>
                <a:cs typeface="Sakkal Majalla" pitchFamily="2" charset="-78"/>
              </a:rPr>
              <a:t>محاور  المشروع:</a:t>
            </a:r>
            <a:endParaRPr lang="fr-FR" sz="2800" b="1" dirty="0">
              <a:solidFill>
                <a:schemeClr val="bg1"/>
              </a:solidFill>
              <a:effectLst>
                <a:outerShdw blurRad="38100" dist="38100" dir="2700000" algn="tl">
                  <a:srgbClr val="000000">
                    <a:alpha val="43137"/>
                  </a:srgbClr>
                </a:outerShdw>
              </a:effectLst>
              <a:latin typeface="Sakkal Majalla" pitchFamily="2" charset="-78"/>
              <a:cs typeface="Sakkal Majalla" pitchFamily="2" charset="-78"/>
            </a:endParaRPr>
          </a:p>
          <a:p>
            <a:pPr algn="ctr" defTabSz="1069299">
              <a:buClr>
                <a:srgbClr val="FFFFFF"/>
              </a:buClr>
              <a:buSzPts val="2600"/>
            </a:pPr>
            <a:endParaRPr sz="2105" kern="0" dirty="0">
              <a:solidFill>
                <a:srgbClr val="000000"/>
              </a:solidFill>
              <a:latin typeface="Aldhabi" panose="01000000000000000000" pitchFamily="2" charset="-78"/>
              <a:ea typeface="Tajawal"/>
              <a:cs typeface="Aldhabi" panose="01000000000000000000" pitchFamily="2" charset="-78"/>
              <a:sym typeface="Tajawal"/>
            </a:endParaRPr>
          </a:p>
        </p:txBody>
      </p:sp>
      <p:sp>
        <p:nvSpPr>
          <p:cNvPr id="108" name="Google Shape;108;p10"/>
          <p:cNvSpPr txBox="1"/>
          <p:nvPr/>
        </p:nvSpPr>
        <p:spPr>
          <a:xfrm>
            <a:off x="5607352" y="7602950"/>
            <a:ext cx="3862991" cy="287385"/>
          </a:xfrm>
          <a:prstGeom prst="rect">
            <a:avLst/>
          </a:prstGeom>
          <a:noFill/>
          <a:ln>
            <a:noFill/>
          </a:ln>
        </p:spPr>
        <p:txBody>
          <a:bodyPr spcFirstLastPara="1" wrap="square" lIns="0" tIns="0" rIns="0" bIns="0" anchor="t" anchorCtr="0">
            <a:noAutofit/>
          </a:bodyPr>
          <a:lstStyle/>
          <a:p>
            <a:pPr algn="r" defTabSz="1069299">
              <a:buClr>
                <a:srgbClr val="FFFFFF"/>
              </a:buClr>
              <a:buSzPts val="1600"/>
            </a:pPr>
            <a:br>
              <a:rPr lang="ar" sz="1871" kern="0">
                <a:solidFill>
                  <a:srgbClr val="FFFFFF"/>
                </a:solidFill>
                <a:latin typeface="Arial"/>
                <a:ea typeface="Arial"/>
                <a:cs typeface="Arial"/>
                <a:sym typeface="Arial"/>
              </a:rPr>
            </a:br>
            <a:endParaRPr sz="2105" kern="0">
              <a:solidFill>
                <a:srgbClr val="000000"/>
              </a:solidFill>
              <a:latin typeface="Arial"/>
              <a:ea typeface="Arial"/>
              <a:cs typeface="Arial"/>
              <a:sym typeface="Arial"/>
            </a:endParaRPr>
          </a:p>
        </p:txBody>
      </p:sp>
      <p:sp>
        <p:nvSpPr>
          <p:cNvPr id="5" name="Google Shape;107;p10">
            <a:extLst>
              <a:ext uri="{FF2B5EF4-FFF2-40B4-BE49-F238E27FC236}">
                <a16:creationId xmlns:a16="http://schemas.microsoft.com/office/drawing/2014/main" id="{B48DA76F-FEF4-9829-5AA1-CD12AA815987}"/>
              </a:ext>
            </a:extLst>
          </p:cNvPr>
          <p:cNvSpPr txBox="1"/>
          <p:nvPr/>
        </p:nvSpPr>
        <p:spPr>
          <a:xfrm>
            <a:off x="5893953" y="722704"/>
            <a:ext cx="3863026" cy="460995"/>
          </a:xfrm>
          <a:prstGeom prst="rect">
            <a:avLst/>
          </a:prstGeom>
          <a:noFill/>
          <a:ln>
            <a:noFill/>
          </a:ln>
        </p:spPr>
        <p:txBody>
          <a:bodyPr spcFirstLastPara="1" wrap="square" lIns="0" tIns="0" rIns="0" bIns="0" anchor="t" anchorCtr="0">
            <a:noAutofit/>
          </a:bodyPr>
          <a:lstStyle/>
          <a:p>
            <a:pPr algn="ctr" defTabSz="1069299">
              <a:buClr>
                <a:srgbClr val="FFFFFF"/>
              </a:buClr>
              <a:buSzPts val="2600"/>
            </a:pPr>
            <a:r>
              <a:rPr lang="ar-SA" sz="2800" b="1" dirty="0">
                <a:solidFill>
                  <a:schemeClr val="bg1"/>
                </a:solidFill>
                <a:effectLst>
                  <a:outerShdw blurRad="38100" dist="38100" dir="2700000" algn="tl">
                    <a:srgbClr val="000000">
                      <a:alpha val="43137"/>
                    </a:srgbClr>
                  </a:outerShdw>
                </a:effectLst>
                <a:latin typeface="Sakkal Majalla" pitchFamily="2" charset="-78"/>
                <a:cs typeface="Sakkal Majalla" pitchFamily="2" charset="-78"/>
              </a:rPr>
              <a:t>وصف المشروع</a:t>
            </a:r>
            <a:endParaRPr lang="fr-FR" sz="2800" b="1" dirty="0">
              <a:solidFill>
                <a:schemeClr val="bg1"/>
              </a:solidFill>
              <a:effectLst>
                <a:outerShdw blurRad="38100" dist="38100" dir="2700000" algn="tl">
                  <a:srgbClr val="000000">
                    <a:alpha val="43137"/>
                  </a:srgbClr>
                </a:outerShdw>
              </a:effectLst>
              <a:latin typeface="Sakkal Majalla" pitchFamily="2" charset="-78"/>
              <a:cs typeface="Sakkal Majalla" pitchFamily="2" charset="-78"/>
            </a:endParaRPr>
          </a:p>
          <a:p>
            <a:pPr algn="ctr" defTabSz="1069299">
              <a:buClr>
                <a:srgbClr val="FFFFFF"/>
              </a:buClr>
              <a:buSzPts val="2600"/>
            </a:pPr>
            <a:endParaRPr sz="2105" kern="0" dirty="0">
              <a:solidFill>
                <a:srgbClr val="000000"/>
              </a:solidFill>
              <a:latin typeface="Aldhabi" panose="01000000000000000000" pitchFamily="2" charset="-78"/>
              <a:ea typeface="Tajawal"/>
              <a:cs typeface="Aldhabi" panose="01000000000000000000" pitchFamily="2" charset="-78"/>
              <a:sym typeface="Tajawal"/>
            </a:endParaRPr>
          </a:p>
        </p:txBody>
      </p:sp>
      <p:pic>
        <p:nvPicPr>
          <p:cNvPr id="6" name="Google Shape;105;p10" descr="preencoded.png">
            <a:extLst>
              <a:ext uri="{FF2B5EF4-FFF2-40B4-BE49-F238E27FC236}">
                <a16:creationId xmlns:a16="http://schemas.microsoft.com/office/drawing/2014/main" id="{1C918353-B06C-B55A-BF85-6D426BDCCBEE}"/>
              </a:ext>
            </a:extLst>
          </p:cNvPr>
          <p:cNvPicPr preferRelativeResize="0"/>
          <p:nvPr/>
        </p:nvPicPr>
        <p:blipFill rotWithShape="1">
          <a:blip r:embed="rId7">
            <a:alphaModFix/>
          </a:blip>
          <a:srcRect/>
          <a:stretch/>
        </p:blipFill>
        <p:spPr>
          <a:xfrm>
            <a:off x="814234" y="884195"/>
            <a:ext cx="4344194" cy="585497"/>
          </a:xfrm>
          <a:prstGeom prst="rect">
            <a:avLst/>
          </a:prstGeom>
          <a:noFill/>
          <a:ln>
            <a:noFill/>
          </a:ln>
        </p:spPr>
      </p:pic>
      <p:sp>
        <p:nvSpPr>
          <p:cNvPr id="7" name="object 24">
            <a:extLst>
              <a:ext uri="{FF2B5EF4-FFF2-40B4-BE49-F238E27FC236}">
                <a16:creationId xmlns:a16="http://schemas.microsoft.com/office/drawing/2014/main" id="{7C807695-0B59-524D-51E2-C73F36458007}"/>
              </a:ext>
            </a:extLst>
          </p:cNvPr>
          <p:cNvSpPr txBox="1">
            <a:spLocks/>
          </p:cNvSpPr>
          <p:nvPr/>
        </p:nvSpPr>
        <p:spPr>
          <a:xfrm>
            <a:off x="6096862" y="1757637"/>
            <a:ext cx="4047347" cy="2918748"/>
          </a:xfrm>
          <a:prstGeom prst="rect">
            <a:avLst/>
          </a:prstGeom>
        </p:spPr>
        <p:txBody>
          <a:bodyPr vert="horz" wrap="square" lIns="0" tIns="71120" rIns="0" bIns="0" rtlCol="0">
            <a:spAutoFit/>
          </a:bodyPr>
          <a:lstStyle/>
          <a:p>
            <a:pPr algn="just" rtl="1"/>
            <a:r>
              <a:rPr lang="ar-SA" sz="2200" b="1" dirty="0">
                <a:solidFill>
                  <a:srgbClr val="FFC000"/>
                </a:solidFill>
                <a:latin typeface="Sakkal Majalla" pitchFamily="2" charset="-78"/>
                <a:cs typeface="Sakkal Majalla" pitchFamily="2" charset="-78"/>
              </a:rPr>
              <a:t>الوصف: "معين الأكاديمي" هو مشروع يهدف إلى تحسين العملية التعليمية من خلال توظيف الذكاء الاصطناعي لتوفير دعم أكاديمي ذكي للطلاب والأساتذة  على حد سواء. </a:t>
            </a:r>
            <a:endParaRPr lang="en-US" sz="2200" b="1" dirty="0">
              <a:solidFill>
                <a:srgbClr val="FFC000"/>
              </a:solidFill>
              <a:latin typeface="Sakkal Majalla" pitchFamily="2" charset="-78"/>
              <a:cs typeface="Sakkal Majalla" pitchFamily="2" charset="-78"/>
            </a:endParaRPr>
          </a:p>
          <a:p>
            <a:pPr algn="just" rtl="1"/>
            <a:r>
              <a:rPr lang="ar-SA" sz="2200" b="1" dirty="0">
                <a:solidFill>
                  <a:srgbClr val="FFC000"/>
                </a:solidFill>
                <a:latin typeface="Sakkal Majalla" pitchFamily="2" charset="-78"/>
                <a:cs typeface="Sakkal Majalla" pitchFamily="2" charset="-78"/>
              </a:rPr>
              <a:t>يعتمد المشروع على استخدام التقنيات الحديثة لتحليل المحتوى الأكاديمي وتحسين التفاعل مع المقررات الدراسية </a:t>
            </a:r>
            <a:r>
              <a:rPr lang="ar-SA" sz="2400" b="1" dirty="0">
                <a:solidFill>
                  <a:srgbClr val="FFC000"/>
                </a:solidFill>
                <a:latin typeface="Sakkal Majalla" pitchFamily="2" charset="-78"/>
                <a:cs typeface="Sakkal Majalla" pitchFamily="2" charset="-78"/>
              </a:rPr>
              <a:t>. </a:t>
            </a:r>
          </a:p>
          <a:p>
            <a:pPr lvl="0" algn="ctr">
              <a:spcBef>
                <a:spcPts val="560"/>
              </a:spcBef>
            </a:pPr>
            <a:r>
              <a:rPr kumimoji="0" lang="ar-SA" sz="2400" b="1" i="0" u="none" strike="noStrike" kern="0" cap="none" spc="0" normalizeH="0" baseline="0" noProof="0" dirty="0">
                <a:ln>
                  <a:noFill/>
                </a:ln>
                <a:solidFill>
                  <a:srgbClr val="FFFFFF"/>
                </a:solidFill>
                <a:uLnTx/>
                <a:uFillTx/>
                <a:latin typeface="Sakkal Majalla" pitchFamily="2" charset="-78"/>
                <a:ea typeface="+mj-ea"/>
                <a:cs typeface="Sakkal Majalla" pitchFamily="2" charset="-78"/>
              </a:rPr>
              <a:t> </a:t>
            </a:r>
            <a:endParaRPr kumimoji="0" lang="ar-SA" sz="2200" b="1" i="0" u="none" strike="noStrike" kern="0" cap="none" spc="0" normalizeH="0" baseline="0" noProof="0" dirty="0">
              <a:ln>
                <a:noFill/>
              </a:ln>
              <a:solidFill>
                <a:sysClr val="windowText" lastClr="000000"/>
              </a:solidFill>
              <a:uLnTx/>
              <a:uFillTx/>
              <a:latin typeface="Sakkal Majalla" pitchFamily="2" charset="-78"/>
              <a:ea typeface="+mj-ea"/>
              <a:cs typeface="Sakkal Majalla" pitchFamily="2" charset="-78"/>
            </a:endParaRPr>
          </a:p>
        </p:txBody>
      </p:sp>
      <p:sp>
        <p:nvSpPr>
          <p:cNvPr id="13" name="object 24">
            <a:extLst>
              <a:ext uri="{FF2B5EF4-FFF2-40B4-BE49-F238E27FC236}">
                <a16:creationId xmlns:a16="http://schemas.microsoft.com/office/drawing/2014/main" id="{9C6F18EE-9768-62FE-9DFC-D71CCD07FBD3}"/>
              </a:ext>
            </a:extLst>
          </p:cNvPr>
          <p:cNvSpPr txBox="1">
            <a:spLocks/>
          </p:cNvSpPr>
          <p:nvPr/>
        </p:nvSpPr>
        <p:spPr>
          <a:xfrm>
            <a:off x="-942028" y="1925288"/>
            <a:ext cx="6489700" cy="2441694"/>
          </a:xfrm>
          <a:prstGeom prst="rect">
            <a:avLst/>
          </a:prstGeom>
        </p:spPr>
        <p:txBody>
          <a:bodyPr vert="horz" wrap="square" lIns="0" tIns="71120" rIns="0" bIns="0" rtlCol="0">
            <a:spAutoFit/>
          </a:bodyPr>
          <a:lstStyle/>
          <a:p>
            <a:pPr algn="r" rtl="1"/>
            <a:r>
              <a:rPr lang="ar-SA" sz="2200" b="1" dirty="0">
                <a:latin typeface="Sakkal Majalla" pitchFamily="2" charset="-78"/>
                <a:cs typeface="Sakkal Majalla" pitchFamily="2" charset="-78"/>
              </a:rPr>
              <a:t>المحور الأول: توصيفات المقررات.</a:t>
            </a:r>
          </a:p>
          <a:p>
            <a:pPr algn="r" rtl="1"/>
            <a:endParaRPr lang="ar-SA" sz="2200" b="1" dirty="0">
              <a:latin typeface="Sakkal Majalla" pitchFamily="2" charset="-78"/>
              <a:cs typeface="Sakkal Majalla" pitchFamily="2" charset="-78"/>
            </a:endParaRPr>
          </a:p>
          <a:p>
            <a:pPr algn="r" rtl="1"/>
            <a:r>
              <a:rPr lang="ar-SA" sz="2200" b="1" dirty="0">
                <a:latin typeface="Sakkal Majalla" pitchFamily="2" charset="-78"/>
                <a:cs typeface="Sakkal Majalla" pitchFamily="2" charset="-78"/>
              </a:rPr>
              <a:t>المحور الثاني: توظيف الذكاء الاصطناعي في توليد أسئلة المقررات الشرعية</a:t>
            </a:r>
          </a:p>
          <a:p>
            <a:pPr algn="r" rtl="1"/>
            <a:endParaRPr lang="ar-SA" sz="2200" b="1" dirty="0">
              <a:latin typeface="Sakkal Majalla" pitchFamily="2" charset="-78"/>
              <a:cs typeface="Sakkal Majalla" pitchFamily="2" charset="-78"/>
            </a:endParaRPr>
          </a:p>
          <a:p>
            <a:pPr algn="r" rtl="1"/>
            <a:r>
              <a:rPr lang="ar-SA" sz="2200" b="1" dirty="0">
                <a:latin typeface="Sakkal Majalla" pitchFamily="2" charset="-78"/>
                <a:cs typeface="Sakkal Majalla" pitchFamily="2" charset="-78"/>
              </a:rPr>
              <a:t>المحور الثالث:  توظيف التعلم العميق في مراعاة الفروق بين الطلاب.</a:t>
            </a:r>
          </a:p>
          <a:p>
            <a:pPr algn="r" rtl="1"/>
            <a:endParaRPr lang="ar-SA" sz="2200" b="1" dirty="0">
              <a:latin typeface="Sakkal Majalla" pitchFamily="2" charset="-78"/>
              <a:cs typeface="Sakkal Majalla" pitchFamily="2" charset="-78"/>
            </a:endParaRPr>
          </a:p>
          <a:p>
            <a:pPr algn="r" rtl="1"/>
            <a:r>
              <a:rPr lang="ar-SA" sz="2200" b="1" dirty="0">
                <a:latin typeface="Sakkal Majalla" pitchFamily="2" charset="-78"/>
                <a:cs typeface="Sakkal Majalla" pitchFamily="2" charset="-78"/>
              </a:rPr>
              <a:t>المحور الرابع: تقارير المقررات.</a:t>
            </a:r>
          </a:p>
        </p:txBody>
      </p:sp>
      <p:pic>
        <p:nvPicPr>
          <p:cNvPr id="15" name="Google Shape;193;p15" descr="preencoded.png">
            <a:extLst>
              <a:ext uri="{FF2B5EF4-FFF2-40B4-BE49-F238E27FC236}">
                <a16:creationId xmlns:a16="http://schemas.microsoft.com/office/drawing/2014/main" id="{561A059C-B70F-D9D6-2BCA-FDCC81FD5A3D}"/>
              </a:ext>
            </a:extLst>
          </p:cNvPr>
          <p:cNvPicPr preferRelativeResize="0"/>
          <p:nvPr/>
        </p:nvPicPr>
        <p:blipFill rotWithShape="1">
          <a:blip r:embed="rId8">
            <a:alphaModFix/>
          </a:blip>
          <a:srcRect/>
          <a:stretch/>
        </p:blipFill>
        <p:spPr>
          <a:xfrm>
            <a:off x="7149911" y="4892639"/>
            <a:ext cx="3183166" cy="2615184"/>
          </a:xfrm>
          <a:prstGeom prst="rect">
            <a:avLst/>
          </a:prstGeom>
          <a:noFill/>
          <a:ln>
            <a:noFill/>
          </a:ln>
        </p:spPr>
      </p:pic>
      <p:pic>
        <p:nvPicPr>
          <p:cNvPr id="9" name="ملف فيديو 8">
            <a:hlinkClick r:id="" action="ppaction://media"/>
            <a:extLst>
              <a:ext uri="{FF2B5EF4-FFF2-40B4-BE49-F238E27FC236}">
                <a16:creationId xmlns:a16="http://schemas.microsoft.com/office/drawing/2014/main" id="{FE2AEB31-5EF4-2983-87AE-82CCAE54D62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rcRect l="21875" r="21875"/>
          <a:stretch>
            <a:fillRect/>
          </a:stretch>
        </p:blipFill>
        <p:spPr>
          <a:xfrm>
            <a:off x="8333791" y="5203241"/>
            <a:ext cx="2268855" cy="2268855"/>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066"/>
    </mc:Choice>
    <mc:Fallback>
      <p:transition spd="slow" advTm="2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5"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heckerboard(across)">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bldLst>
      <p:bldP spid="7"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جدول 3">
            <a:extLst>
              <a:ext uri="{FF2B5EF4-FFF2-40B4-BE49-F238E27FC236}">
                <a16:creationId xmlns:a16="http://schemas.microsoft.com/office/drawing/2014/main" id="{E0613DFF-FDF7-DEF0-6F79-EB17417E54EE}"/>
              </a:ext>
            </a:extLst>
          </p:cNvPr>
          <p:cNvGraphicFramePr>
            <a:graphicFrameLocks noGrp="1"/>
          </p:cNvGraphicFramePr>
          <p:nvPr>
            <p:extLst>
              <p:ext uri="{D42A27DB-BD31-4B8C-83A1-F6EECF244321}">
                <p14:modId xmlns:p14="http://schemas.microsoft.com/office/powerpoint/2010/main" val="564784131"/>
              </p:ext>
            </p:extLst>
          </p:nvPr>
        </p:nvGraphicFramePr>
        <p:xfrm>
          <a:off x="1003300" y="3095625"/>
          <a:ext cx="8616950" cy="3657600"/>
        </p:xfrm>
        <a:graphic>
          <a:graphicData uri="http://schemas.openxmlformats.org/drawingml/2006/table">
            <a:tbl>
              <a:tblPr rtl="1" firstRow="1" firstCol="1" bandRow="1">
                <a:tableStyleId>{5C22544A-7EE6-4342-B048-85BDC9FD1C3A}</a:tableStyleId>
              </a:tblPr>
              <a:tblGrid>
                <a:gridCol w="4308475">
                  <a:extLst>
                    <a:ext uri="{9D8B030D-6E8A-4147-A177-3AD203B41FA5}">
                      <a16:colId xmlns:a16="http://schemas.microsoft.com/office/drawing/2014/main" val="3439577320"/>
                    </a:ext>
                  </a:extLst>
                </a:gridCol>
                <a:gridCol w="4308475">
                  <a:extLst>
                    <a:ext uri="{9D8B030D-6E8A-4147-A177-3AD203B41FA5}">
                      <a16:colId xmlns:a16="http://schemas.microsoft.com/office/drawing/2014/main" val="300782851"/>
                    </a:ext>
                  </a:extLst>
                </a:gridCol>
              </a:tblGrid>
              <a:tr h="365760">
                <a:tc>
                  <a:txBody>
                    <a:bodyPr/>
                    <a:lstStyle/>
                    <a:p>
                      <a:pPr algn="r" rtl="1">
                        <a:lnSpc>
                          <a:spcPct val="115000"/>
                        </a:lnSpc>
                        <a:spcAft>
                          <a:spcPts val="800"/>
                        </a:spcAft>
                      </a:pPr>
                      <a:r>
                        <a:rPr lang="ar-SA" sz="1400">
                          <a:effectLst/>
                        </a:rPr>
                        <a:t>اسم المقرر:</a:t>
                      </a:r>
                      <a:r>
                        <a:rPr lang="en-US" sz="1400">
                          <a:effectLst/>
                        </a:rPr>
                        <a:t>   </a:t>
                      </a:r>
                      <a:r>
                        <a:rPr lang="ar-SA" sz="1600">
                          <a:effectLst/>
                        </a:rPr>
                        <a:t>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a:txBody>
                    <a:bodyPr/>
                    <a:lstStyle/>
                    <a:p>
                      <a:pPr algn="r" rtl="1">
                        <a:lnSpc>
                          <a:spcPct val="115000"/>
                        </a:lnSpc>
                        <a:spcAft>
                          <a:spcPts val="800"/>
                        </a:spcAft>
                      </a:pPr>
                      <a:r>
                        <a:rPr lang="ar-SA" sz="1400" dirty="0">
                          <a:effectLst/>
                        </a:rPr>
                        <a:t>رمز المقرر: </a:t>
                      </a:r>
                      <a:r>
                        <a:rPr lang="ar-SA" sz="1600" dirty="0">
                          <a:effectLst/>
                        </a:rPr>
                        <a:t> اكتب هنا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extLst>
                  <a:ext uri="{0D108BD9-81ED-4DB2-BD59-A6C34878D82A}">
                    <a16:rowId xmlns:a16="http://schemas.microsoft.com/office/drawing/2014/main" val="1993501146"/>
                  </a:ext>
                </a:extLst>
              </a:tr>
              <a:tr h="365760">
                <a:tc>
                  <a:txBody>
                    <a:bodyPr/>
                    <a:lstStyle/>
                    <a:p>
                      <a:pPr algn="r" rtl="1">
                        <a:lnSpc>
                          <a:spcPct val="115000"/>
                        </a:lnSpc>
                        <a:spcAft>
                          <a:spcPts val="800"/>
                        </a:spcAft>
                      </a:pPr>
                      <a:r>
                        <a:rPr lang="ar-SA" sz="1400">
                          <a:effectLst/>
                        </a:rPr>
                        <a:t>القسم العلمي: </a:t>
                      </a:r>
                      <a:r>
                        <a:rPr lang="ar-SA" sz="1600">
                          <a:effectLst/>
                        </a:rPr>
                        <a:t>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a:txBody>
                    <a:bodyPr/>
                    <a:lstStyle/>
                    <a:p>
                      <a:pPr algn="r" rtl="1">
                        <a:lnSpc>
                          <a:spcPct val="115000"/>
                        </a:lnSpc>
                        <a:spcAft>
                          <a:spcPts val="800"/>
                        </a:spcAft>
                      </a:pPr>
                      <a:r>
                        <a:rPr lang="ar-SA" sz="1400">
                          <a:effectLst/>
                        </a:rPr>
                        <a:t>البرنامج الأكاديمي:</a:t>
                      </a:r>
                      <a:r>
                        <a:rPr lang="ar-SA" sz="1600">
                          <a:effectLst/>
                        </a:rPr>
                        <a:t>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extLst>
                  <a:ext uri="{0D108BD9-81ED-4DB2-BD59-A6C34878D82A}">
                    <a16:rowId xmlns:a16="http://schemas.microsoft.com/office/drawing/2014/main" val="821164461"/>
                  </a:ext>
                </a:extLst>
              </a:tr>
              <a:tr h="365760">
                <a:tc gridSpan="2">
                  <a:txBody>
                    <a:bodyPr/>
                    <a:lstStyle/>
                    <a:p>
                      <a:pPr algn="r" rtl="1">
                        <a:lnSpc>
                          <a:spcPct val="115000"/>
                        </a:lnSpc>
                        <a:spcAft>
                          <a:spcPts val="800"/>
                        </a:spcAft>
                      </a:pPr>
                      <a:r>
                        <a:rPr lang="ar-SA" sz="1400">
                          <a:effectLst/>
                        </a:rPr>
                        <a:t>الكلية: </a:t>
                      </a:r>
                      <a:r>
                        <a:rPr lang="ar-SA" sz="1600">
                          <a:effectLst/>
                        </a:rPr>
                        <a:t>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hMerge="1">
                  <a:txBody>
                    <a:bodyPr/>
                    <a:lstStyle/>
                    <a:p>
                      <a:pPr rtl="1"/>
                      <a:endParaRPr lang="ar-SA"/>
                    </a:p>
                  </a:txBody>
                  <a:tcPr/>
                </a:tc>
                <a:extLst>
                  <a:ext uri="{0D108BD9-81ED-4DB2-BD59-A6C34878D82A}">
                    <a16:rowId xmlns:a16="http://schemas.microsoft.com/office/drawing/2014/main" val="3087121359"/>
                  </a:ext>
                </a:extLst>
              </a:tr>
              <a:tr h="365760">
                <a:tc gridSpan="2">
                  <a:txBody>
                    <a:bodyPr/>
                    <a:lstStyle/>
                    <a:p>
                      <a:pPr algn="r" rtl="1">
                        <a:lnSpc>
                          <a:spcPct val="115000"/>
                        </a:lnSpc>
                        <a:spcAft>
                          <a:spcPts val="800"/>
                        </a:spcAft>
                      </a:pPr>
                      <a:r>
                        <a:rPr lang="ar-SA" sz="1400">
                          <a:effectLst/>
                        </a:rPr>
                        <a:t>المؤسسة:  </a:t>
                      </a:r>
                      <a:r>
                        <a:rPr lang="ar-SA" sz="1600">
                          <a:effectLst/>
                        </a:rPr>
                        <a:t>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hMerge="1">
                  <a:txBody>
                    <a:bodyPr/>
                    <a:lstStyle/>
                    <a:p>
                      <a:pPr rtl="1"/>
                      <a:endParaRPr lang="ar-SA"/>
                    </a:p>
                  </a:txBody>
                  <a:tcPr/>
                </a:tc>
                <a:extLst>
                  <a:ext uri="{0D108BD9-81ED-4DB2-BD59-A6C34878D82A}">
                    <a16:rowId xmlns:a16="http://schemas.microsoft.com/office/drawing/2014/main" val="2250752612"/>
                  </a:ext>
                </a:extLst>
              </a:tr>
              <a:tr h="365760">
                <a:tc>
                  <a:txBody>
                    <a:bodyPr/>
                    <a:lstStyle/>
                    <a:p>
                      <a:pPr algn="r" rtl="1">
                        <a:lnSpc>
                          <a:spcPct val="115000"/>
                        </a:lnSpc>
                        <a:spcAft>
                          <a:spcPts val="800"/>
                        </a:spcAft>
                      </a:pPr>
                      <a:r>
                        <a:rPr lang="ar-SA" sz="1400">
                          <a:effectLst/>
                        </a:rPr>
                        <a:t>العام الدراسي: </a:t>
                      </a:r>
                      <a:r>
                        <a:rPr lang="ar-SA" sz="1600">
                          <a:effectLst/>
                        </a:rPr>
                        <a:t>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a:txBody>
                    <a:bodyPr/>
                    <a:lstStyle/>
                    <a:p>
                      <a:pPr algn="r" rtl="1">
                        <a:lnSpc>
                          <a:spcPct val="115000"/>
                        </a:lnSpc>
                        <a:spcAft>
                          <a:spcPts val="800"/>
                        </a:spcAft>
                      </a:pPr>
                      <a:r>
                        <a:rPr lang="ar-SA" sz="1400">
                          <a:effectLst/>
                        </a:rPr>
                        <a:t>الفصل الدراسي:</a:t>
                      </a:r>
                      <a:r>
                        <a:rPr lang="ar-SA" sz="1600">
                          <a:effectLst/>
                        </a:rPr>
                        <a:t>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extLst>
                  <a:ext uri="{0D108BD9-81ED-4DB2-BD59-A6C34878D82A}">
                    <a16:rowId xmlns:a16="http://schemas.microsoft.com/office/drawing/2014/main" val="3264263097"/>
                  </a:ext>
                </a:extLst>
              </a:tr>
              <a:tr h="365760">
                <a:tc>
                  <a:txBody>
                    <a:bodyPr/>
                    <a:lstStyle/>
                    <a:p>
                      <a:pPr algn="r" rtl="1">
                        <a:lnSpc>
                          <a:spcPct val="115000"/>
                        </a:lnSpc>
                        <a:spcAft>
                          <a:spcPts val="800"/>
                        </a:spcAft>
                      </a:pPr>
                      <a:r>
                        <a:rPr lang="ar-SA" sz="1400">
                          <a:effectLst/>
                        </a:rPr>
                        <a:t>أستاذ المقرر: </a:t>
                      </a:r>
                      <a:r>
                        <a:rPr lang="ar-SA" sz="1600">
                          <a:effectLst/>
                        </a:rPr>
                        <a:t>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a:txBody>
                    <a:bodyPr/>
                    <a:lstStyle/>
                    <a:p>
                      <a:pPr algn="r" rtl="1">
                        <a:lnSpc>
                          <a:spcPct val="115000"/>
                        </a:lnSpc>
                        <a:spcAft>
                          <a:spcPts val="800"/>
                        </a:spcAft>
                      </a:pPr>
                      <a:r>
                        <a:rPr lang="ar-SA" sz="1400">
                          <a:effectLst/>
                        </a:rPr>
                        <a:t>منسق المقرر:</a:t>
                      </a:r>
                      <a:r>
                        <a:rPr lang="ar-SA" sz="1600">
                          <a:effectLst/>
                        </a:rPr>
                        <a:t>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extLst>
                  <a:ext uri="{0D108BD9-81ED-4DB2-BD59-A6C34878D82A}">
                    <a16:rowId xmlns:a16="http://schemas.microsoft.com/office/drawing/2014/main" val="894313229"/>
                  </a:ext>
                </a:extLst>
              </a:tr>
              <a:tr h="365760">
                <a:tc>
                  <a:txBody>
                    <a:bodyPr/>
                    <a:lstStyle/>
                    <a:p>
                      <a:pPr algn="r" rtl="1">
                        <a:lnSpc>
                          <a:spcPct val="115000"/>
                        </a:lnSpc>
                        <a:spcAft>
                          <a:spcPts val="800"/>
                        </a:spcAft>
                      </a:pPr>
                      <a:r>
                        <a:rPr lang="ar-SA" sz="1400">
                          <a:effectLst/>
                        </a:rPr>
                        <a:t>مكان تقديم المقرر: </a:t>
                      </a:r>
                      <a:r>
                        <a:rPr lang="en-US" sz="1400">
                          <a:effectLst/>
                        </a:rPr>
                        <a:t>☐</a:t>
                      </a:r>
                      <a:r>
                        <a:rPr lang="ar-SA" sz="1400">
                          <a:effectLst/>
                        </a:rPr>
                        <a:t> المقر الرئيس </a:t>
                      </a:r>
                      <a:r>
                        <a:rPr lang="en-US" sz="1400">
                          <a:effectLst/>
                        </a:rPr>
                        <a:t>☐       </a:t>
                      </a:r>
                      <a:r>
                        <a:rPr lang="ar-SA" sz="1400">
                          <a:effectLst/>
                        </a:rPr>
                        <a:t>فرع ...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a:txBody>
                    <a:bodyPr/>
                    <a:lstStyle/>
                    <a:p>
                      <a:pPr algn="r" rtl="1">
                        <a:lnSpc>
                          <a:spcPct val="115000"/>
                        </a:lnSpc>
                        <a:spcAft>
                          <a:spcPts val="800"/>
                        </a:spcAft>
                      </a:pPr>
                      <a:r>
                        <a:rPr lang="ar-SA" sz="1400">
                          <a:effectLst/>
                        </a:rPr>
                        <a:t>عدد الشعب: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extLst>
                  <a:ext uri="{0D108BD9-81ED-4DB2-BD59-A6C34878D82A}">
                    <a16:rowId xmlns:a16="http://schemas.microsoft.com/office/drawing/2014/main" val="1027386348"/>
                  </a:ext>
                </a:extLst>
              </a:tr>
              <a:tr h="365760">
                <a:tc gridSpan="2">
                  <a:txBody>
                    <a:bodyPr/>
                    <a:lstStyle/>
                    <a:p>
                      <a:pPr algn="r" rtl="1">
                        <a:lnSpc>
                          <a:spcPct val="115000"/>
                        </a:lnSpc>
                        <a:spcAft>
                          <a:spcPts val="800"/>
                        </a:spcAft>
                      </a:pPr>
                      <a:r>
                        <a:rPr lang="ar-EG" sz="1400">
                          <a:effectLst/>
                        </a:rPr>
                        <a:t>عدد الطلاب (الذين بدأوا المقرر)</a:t>
                      </a:r>
                      <a:r>
                        <a:rPr lang="ar-SA" sz="1400">
                          <a:effectLst/>
                        </a:rPr>
                        <a:t>: </a:t>
                      </a:r>
                      <a:r>
                        <a:rPr lang="ar-SA" sz="1600">
                          <a:effectLst/>
                        </a:rPr>
                        <a:t>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hMerge="1">
                  <a:txBody>
                    <a:bodyPr/>
                    <a:lstStyle/>
                    <a:p>
                      <a:pPr rtl="1"/>
                      <a:endParaRPr lang="ar-SA"/>
                    </a:p>
                  </a:txBody>
                  <a:tcPr/>
                </a:tc>
                <a:extLst>
                  <a:ext uri="{0D108BD9-81ED-4DB2-BD59-A6C34878D82A}">
                    <a16:rowId xmlns:a16="http://schemas.microsoft.com/office/drawing/2014/main" val="664564899"/>
                  </a:ext>
                </a:extLst>
              </a:tr>
              <a:tr h="365760">
                <a:tc gridSpan="2">
                  <a:txBody>
                    <a:bodyPr/>
                    <a:lstStyle/>
                    <a:p>
                      <a:pPr algn="r" rtl="1">
                        <a:lnSpc>
                          <a:spcPct val="115000"/>
                        </a:lnSpc>
                        <a:spcAft>
                          <a:spcPts val="800"/>
                        </a:spcAft>
                      </a:pPr>
                      <a:r>
                        <a:rPr lang="ar-EG" sz="1400">
                          <a:effectLst/>
                        </a:rPr>
                        <a:t>عدد الطلاب (الذين أنهوا المقرر)</a:t>
                      </a:r>
                      <a:r>
                        <a:rPr lang="ar-SA" sz="1400">
                          <a:effectLst/>
                        </a:rPr>
                        <a:t>: </a:t>
                      </a:r>
                      <a:r>
                        <a:rPr lang="ar-SA" sz="1600">
                          <a:effectLst/>
                        </a:rPr>
                        <a:t> اكتب هنا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hMerge="1">
                  <a:txBody>
                    <a:bodyPr/>
                    <a:lstStyle/>
                    <a:p>
                      <a:pPr rtl="1"/>
                      <a:endParaRPr lang="ar-SA"/>
                    </a:p>
                  </a:txBody>
                  <a:tcPr/>
                </a:tc>
                <a:extLst>
                  <a:ext uri="{0D108BD9-81ED-4DB2-BD59-A6C34878D82A}">
                    <a16:rowId xmlns:a16="http://schemas.microsoft.com/office/drawing/2014/main" val="4149972911"/>
                  </a:ext>
                </a:extLst>
              </a:tr>
              <a:tr h="365760">
                <a:tc gridSpan="2">
                  <a:txBody>
                    <a:bodyPr/>
                    <a:lstStyle/>
                    <a:p>
                      <a:pPr algn="r" rtl="1">
                        <a:lnSpc>
                          <a:spcPct val="115000"/>
                        </a:lnSpc>
                        <a:spcAft>
                          <a:spcPts val="800"/>
                        </a:spcAft>
                      </a:pPr>
                      <a:r>
                        <a:rPr lang="ar-SA" sz="1400" dirty="0">
                          <a:effectLst/>
                        </a:rPr>
                        <a:t>تاريخ إعداد التقرير: </a:t>
                      </a:r>
                      <a:r>
                        <a:rPr lang="ar-SA" sz="1600" dirty="0">
                          <a:effectLst/>
                        </a:rPr>
                        <a:t> اكتب هنا                    </a:t>
                      </a:r>
                      <a:r>
                        <a:rPr lang="ar-SA" sz="14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ctr"/>
                </a:tc>
                <a:tc hMerge="1">
                  <a:txBody>
                    <a:bodyPr/>
                    <a:lstStyle/>
                    <a:p>
                      <a:pPr rtl="1"/>
                      <a:endParaRPr lang="ar-SA"/>
                    </a:p>
                  </a:txBody>
                  <a:tcPr/>
                </a:tc>
                <a:extLst>
                  <a:ext uri="{0D108BD9-81ED-4DB2-BD59-A6C34878D82A}">
                    <a16:rowId xmlns:a16="http://schemas.microsoft.com/office/drawing/2014/main" val="1663501916"/>
                  </a:ext>
                </a:extLst>
              </a:tr>
            </a:tbl>
          </a:graphicData>
        </a:graphic>
      </p:graphicFrame>
      <p:sp>
        <p:nvSpPr>
          <p:cNvPr id="5" name="Rectangle 1">
            <a:extLst>
              <a:ext uri="{FF2B5EF4-FFF2-40B4-BE49-F238E27FC236}">
                <a16:creationId xmlns:a16="http://schemas.microsoft.com/office/drawing/2014/main" id="{C24A69EA-7452-2116-6A60-AFA9012CD43C}"/>
              </a:ext>
            </a:extLst>
          </p:cNvPr>
          <p:cNvSpPr>
            <a:spLocks noChangeArrowheads="1"/>
          </p:cNvSpPr>
          <p:nvPr/>
        </p:nvSpPr>
        <p:spPr bwMode="auto">
          <a:xfrm>
            <a:off x="774700" y="-17739"/>
            <a:ext cx="9144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ar-SA" sz="2400" b="1" i="0" u="none" strike="noStrike" cap="none" normalizeH="0" baseline="0" dirty="0">
                <a:ln>
                  <a:noFill/>
                </a:ln>
                <a:solidFill>
                  <a:srgbClr val="FF0000"/>
                </a:solidFill>
                <a:effectLst/>
                <a:latin typeface="Sakkal Majalla" panose="02000000000000000000" pitchFamily="2" charset="-78"/>
                <a:ea typeface="Calibri" panose="020F0502020204030204" pitchFamily="34" charset="0"/>
                <a:cs typeface="Sakkal Majalla" panose="02000000000000000000" pitchFamily="2" charset="-78"/>
              </a:rPr>
              <a:t>ثانيا: شرح محتويات تقرير المقرر</a:t>
            </a:r>
            <a:endParaRPr kumimoji="0" lang="en-US" altLang="ar-SA" sz="2400" b="0" i="0" u="none" strike="noStrike" cap="none" normalizeH="0" baseline="0" dirty="0">
              <a:ln>
                <a:noFill/>
              </a:ln>
              <a:solidFill>
                <a:srgbClr val="FF0000"/>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ar-SA" sz="2400" b="1"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جدول المعلومات:</a:t>
            </a:r>
            <a:endParaRPr kumimoji="0" lang="en-US" altLang="ar-SA" sz="2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ويحتوي على معلومات أساسية عن المقرر يقوم أستاذ المقرر بملئها، وهي: اسم المقرر، رمزه، القسم العلمي،</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 البرنامج الأكاديمي، الكلية، المؤسسة، الفصل الدراسي، أستاذ المقرر، المنسق، مكان تقديم المقرر، وعدد الطلاب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المسجلين والمنسحبين، وتاريخ اعداد التقرير.</a:t>
            </a:r>
            <a:endParaRPr kumimoji="0" lang="en-US" altLang="ar-SA"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SA"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2684484C-C55F-DCD6-23FD-73FB8A414B3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527367663"/>
      </p:ext>
    </p:extLst>
  </p:cSld>
  <p:clrMapOvr>
    <a:masterClrMapping/>
  </p:clrMapOvr>
  <mc:AlternateContent xmlns:mc="http://schemas.openxmlformats.org/markup-compatibility/2006">
    <mc:Choice xmlns:p14="http://schemas.microsoft.com/office/powerpoint/2010/main" Requires="p14">
      <p:transition spd="slow" p14:dur="2000" advTm="2202"/>
    </mc:Choice>
    <mc:Fallback>
      <p:transition spd="slow" advTm="2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جدول 3">
            <a:extLst>
              <a:ext uri="{FF2B5EF4-FFF2-40B4-BE49-F238E27FC236}">
                <a16:creationId xmlns:a16="http://schemas.microsoft.com/office/drawing/2014/main" id="{A71575EA-1787-F025-BCB5-2D68DC0C9BED}"/>
              </a:ext>
            </a:extLst>
          </p:cNvPr>
          <p:cNvGraphicFramePr>
            <a:graphicFrameLocks noGrp="1"/>
          </p:cNvGraphicFramePr>
          <p:nvPr>
            <p:extLst>
              <p:ext uri="{D42A27DB-BD31-4B8C-83A1-F6EECF244321}">
                <p14:modId xmlns:p14="http://schemas.microsoft.com/office/powerpoint/2010/main" val="4079338086"/>
              </p:ext>
            </p:extLst>
          </p:nvPr>
        </p:nvGraphicFramePr>
        <p:xfrm>
          <a:off x="1917700" y="2802140"/>
          <a:ext cx="5448284" cy="2435512"/>
        </p:xfrm>
        <a:graphic>
          <a:graphicData uri="http://schemas.openxmlformats.org/drawingml/2006/table">
            <a:tbl>
              <a:tblPr rtl="1" firstRow="1" firstCol="1" bandRow="1">
                <a:tableStyleId>{5C22544A-7EE6-4342-B048-85BDC9FD1C3A}</a:tableStyleId>
              </a:tblPr>
              <a:tblGrid>
                <a:gridCol w="636279">
                  <a:extLst>
                    <a:ext uri="{9D8B030D-6E8A-4147-A177-3AD203B41FA5}">
                      <a16:colId xmlns:a16="http://schemas.microsoft.com/office/drawing/2014/main" val="2477757602"/>
                    </a:ext>
                  </a:extLst>
                </a:gridCol>
                <a:gridCol w="278230">
                  <a:extLst>
                    <a:ext uri="{9D8B030D-6E8A-4147-A177-3AD203B41FA5}">
                      <a16:colId xmlns:a16="http://schemas.microsoft.com/office/drawing/2014/main" val="3855091260"/>
                    </a:ext>
                  </a:extLst>
                </a:gridCol>
                <a:gridCol w="278230">
                  <a:extLst>
                    <a:ext uri="{9D8B030D-6E8A-4147-A177-3AD203B41FA5}">
                      <a16:colId xmlns:a16="http://schemas.microsoft.com/office/drawing/2014/main" val="3574700967"/>
                    </a:ext>
                  </a:extLst>
                </a:gridCol>
                <a:gridCol w="278230">
                  <a:extLst>
                    <a:ext uri="{9D8B030D-6E8A-4147-A177-3AD203B41FA5}">
                      <a16:colId xmlns:a16="http://schemas.microsoft.com/office/drawing/2014/main" val="1600816316"/>
                    </a:ext>
                  </a:extLst>
                </a:gridCol>
                <a:gridCol w="278230">
                  <a:extLst>
                    <a:ext uri="{9D8B030D-6E8A-4147-A177-3AD203B41FA5}">
                      <a16:colId xmlns:a16="http://schemas.microsoft.com/office/drawing/2014/main" val="704285224"/>
                    </a:ext>
                  </a:extLst>
                </a:gridCol>
                <a:gridCol w="278230">
                  <a:extLst>
                    <a:ext uri="{9D8B030D-6E8A-4147-A177-3AD203B41FA5}">
                      <a16:colId xmlns:a16="http://schemas.microsoft.com/office/drawing/2014/main" val="2824719514"/>
                    </a:ext>
                  </a:extLst>
                </a:gridCol>
                <a:gridCol w="278230">
                  <a:extLst>
                    <a:ext uri="{9D8B030D-6E8A-4147-A177-3AD203B41FA5}">
                      <a16:colId xmlns:a16="http://schemas.microsoft.com/office/drawing/2014/main" val="643572883"/>
                    </a:ext>
                  </a:extLst>
                </a:gridCol>
                <a:gridCol w="278230">
                  <a:extLst>
                    <a:ext uri="{9D8B030D-6E8A-4147-A177-3AD203B41FA5}">
                      <a16:colId xmlns:a16="http://schemas.microsoft.com/office/drawing/2014/main" val="1411102944"/>
                    </a:ext>
                  </a:extLst>
                </a:gridCol>
                <a:gridCol w="278800">
                  <a:extLst>
                    <a:ext uri="{9D8B030D-6E8A-4147-A177-3AD203B41FA5}">
                      <a16:colId xmlns:a16="http://schemas.microsoft.com/office/drawing/2014/main" val="566744868"/>
                    </a:ext>
                  </a:extLst>
                </a:gridCol>
                <a:gridCol w="369453">
                  <a:extLst>
                    <a:ext uri="{9D8B030D-6E8A-4147-A177-3AD203B41FA5}">
                      <a16:colId xmlns:a16="http://schemas.microsoft.com/office/drawing/2014/main" val="762999392"/>
                    </a:ext>
                  </a:extLst>
                </a:gridCol>
                <a:gridCol w="370022">
                  <a:extLst>
                    <a:ext uri="{9D8B030D-6E8A-4147-A177-3AD203B41FA5}">
                      <a16:colId xmlns:a16="http://schemas.microsoft.com/office/drawing/2014/main" val="609695790"/>
                    </a:ext>
                  </a:extLst>
                </a:gridCol>
                <a:gridCol w="370022">
                  <a:extLst>
                    <a:ext uri="{9D8B030D-6E8A-4147-A177-3AD203B41FA5}">
                      <a16:colId xmlns:a16="http://schemas.microsoft.com/office/drawing/2014/main" val="744640190"/>
                    </a:ext>
                  </a:extLst>
                </a:gridCol>
                <a:gridCol w="370022">
                  <a:extLst>
                    <a:ext uri="{9D8B030D-6E8A-4147-A177-3AD203B41FA5}">
                      <a16:colId xmlns:a16="http://schemas.microsoft.com/office/drawing/2014/main" val="828668083"/>
                    </a:ext>
                  </a:extLst>
                </a:gridCol>
                <a:gridCol w="370022">
                  <a:extLst>
                    <a:ext uri="{9D8B030D-6E8A-4147-A177-3AD203B41FA5}">
                      <a16:colId xmlns:a16="http://schemas.microsoft.com/office/drawing/2014/main" val="3444231162"/>
                    </a:ext>
                  </a:extLst>
                </a:gridCol>
                <a:gridCol w="370022">
                  <a:extLst>
                    <a:ext uri="{9D8B030D-6E8A-4147-A177-3AD203B41FA5}">
                      <a16:colId xmlns:a16="http://schemas.microsoft.com/office/drawing/2014/main" val="2297323500"/>
                    </a:ext>
                  </a:extLst>
                </a:gridCol>
                <a:gridCol w="366032">
                  <a:extLst>
                    <a:ext uri="{9D8B030D-6E8A-4147-A177-3AD203B41FA5}">
                      <a16:colId xmlns:a16="http://schemas.microsoft.com/office/drawing/2014/main" val="3115219396"/>
                    </a:ext>
                  </a:extLst>
                </a:gridCol>
              </a:tblGrid>
              <a:tr h="391380">
                <a:tc rowSpan="2">
                  <a:txBody>
                    <a:bodyPr/>
                    <a:lstStyle/>
                    <a:p>
                      <a:pPr algn="r" rtl="1">
                        <a:lnSpc>
                          <a:spcPct val="107000"/>
                        </a:lnSpc>
                        <a:spcAft>
                          <a:spcPts val="800"/>
                        </a:spcAft>
                      </a:pPr>
                      <a:r>
                        <a:rPr lang="en-US"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9">
                  <a:txBody>
                    <a:bodyPr/>
                    <a:lstStyle/>
                    <a:p>
                      <a:pPr algn="r" rtl="1">
                        <a:lnSpc>
                          <a:spcPct val="107000"/>
                        </a:lnSpc>
                        <a:spcAft>
                          <a:spcPts val="800"/>
                        </a:spcAft>
                      </a:pPr>
                      <a:r>
                        <a:rPr lang="ar-SA" sz="1200">
                          <a:effectLst/>
                        </a:rPr>
                        <a:t>التقديرات</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gridSpan="6">
                  <a:txBody>
                    <a:bodyPr/>
                    <a:lstStyle/>
                    <a:p>
                      <a:pPr algn="r" rtl="1">
                        <a:lnSpc>
                          <a:spcPct val="107000"/>
                        </a:lnSpc>
                        <a:spcAft>
                          <a:spcPts val="800"/>
                        </a:spcAft>
                      </a:pPr>
                      <a:r>
                        <a:rPr lang="ar-SA" sz="1200">
                          <a:effectLst/>
                        </a:rPr>
                        <a:t>توزيع الحالات</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extLst>
                  <a:ext uri="{0D108BD9-81ED-4DB2-BD59-A6C34878D82A}">
                    <a16:rowId xmlns:a16="http://schemas.microsoft.com/office/drawing/2014/main" val="2753656625"/>
                  </a:ext>
                </a:extLst>
              </a:tr>
              <a:tr h="877841">
                <a:tc vMerge="1">
                  <a:txBody>
                    <a:bodyPr/>
                    <a:lstStyle/>
                    <a:p>
                      <a:pPr rtl="1"/>
                      <a:endParaRPr lang="ar-SA"/>
                    </a:p>
                  </a:txBody>
                  <a:tcPr/>
                </a:tc>
                <a:tc>
                  <a:txBody>
                    <a:bodyPr/>
                    <a:lstStyle/>
                    <a:p>
                      <a:pPr algn="r" rtl="1">
                        <a:lnSpc>
                          <a:spcPct val="107000"/>
                        </a:lnSpc>
                        <a:spcAft>
                          <a:spcPts val="800"/>
                        </a:spcAft>
                      </a:pPr>
                      <a:r>
                        <a:rPr lang="ar-SA" sz="1000">
                          <a:effectLst/>
                        </a:rPr>
                        <a:t>أ+</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أ</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ب+</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ب</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ج+</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ج</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د+</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د</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هـ</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dirty="0">
                          <a:effectLst/>
                        </a:rPr>
                        <a:t>محروم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مستمر</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800">
                          <a:effectLst/>
                        </a:rPr>
                        <a:t>غير مكتمل</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ناجح</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000">
                          <a:effectLst/>
                        </a:rPr>
                        <a:t>راسب</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800">
                          <a:effectLst/>
                        </a:rPr>
                        <a:t>منسحب</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40453996"/>
                  </a:ext>
                </a:extLst>
              </a:tr>
              <a:tr h="501939">
                <a:tc>
                  <a:txBody>
                    <a:bodyPr/>
                    <a:lstStyle/>
                    <a:p>
                      <a:pPr algn="r" rtl="1">
                        <a:lnSpc>
                          <a:spcPct val="107000"/>
                        </a:lnSpc>
                        <a:spcAft>
                          <a:spcPts val="800"/>
                        </a:spcAft>
                      </a:pPr>
                      <a:r>
                        <a:rPr lang="ar-SA" sz="1200">
                          <a:effectLst/>
                        </a:rPr>
                        <a:t>عدد الطلاب</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85741724"/>
                  </a:ext>
                </a:extLst>
              </a:tr>
              <a:tr h="664352">
                <a:tc>
                  <a:txBody>
                    <a:bodyPr/>
                    <a:lstStyle/>
                    <a:p>
                      <a:pPr algn="r" rtl="1">
                        <a:lnSpc>
                          <a:spcPct val="107000"/>
                        </a:lnSpc>
                        <a:spcAft>
                          <a:spcPts val="800"/>
                        </a:spcAft>
                      </a:pPr>
                      <a:r>
                        <a:rPr lang="ar-SA" sz="1200">
                          <a:effectLst/>
                        </a:rPr>
                        <a:t>النسبة المئوية</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80409230"/>
                  </a:ext>
                </a:extLst>
              </a:tr>
            </a:tbl>
          </a:graphicData>
        </a:graphic>
      </p:graphicFrame>
      <p:sp>
        <p:nvSpPr>
          <p:cNvPr id="5" name="Rectangle 1">
            <a:extLst>
              <a:ext uri="{FF2B5EF4-FFF2-40B4-BE49-F238E27FC236}">
                <a16:creationId xmlns:a16="http://schemas.microsoft.com/office/drawing/2014/main" id="{6EF2465D-57AF-B294-2799-E330CA2E872C}"/>
              </a:ext>
            </a:extLst>
          </p:cNvPr>
          <p:cNvSpPr>
            <a:spLocks noChangeArrowheads="1"/>
          </p:cNvSpPr>
          <p:nvPr/>
        </p:nvSpPr>
        <p:spPr bwMode="auto">
          <a:xfrm>
            <a:off x="546100" y="885825"/>
            <a:ext cx="9601200" cy="26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ar-SA" sz="2400" b="1" i="0" u="none" strike="noStrike" cap="none" normalizeH="0" baseline="0" dirty="0">
                <a:ln>
                  <a:noFill/>
                </a:ln>
                <a:solidFill>
                  <a:srgbClr val="FF0000"/>
                </a:solidFill>
                <a:effectLst/>
                <a:latin typeface="Sakkal Majalla" panose="02000000000000000000" pitchFamily="2" charset="-78"/>
                <a:ea typeface="Calibri" panose="020F0502020204030204" pitchFamily="34" charset="0"/>
                <a:cs typeface="Sakkal Majalla" panose="02000000000000000000" pitchFamily="2" charset="-78"/>
              </a:rPr>
              <a:t>ثانيا: نتائج الطلاب ونواتج التعلم، الموضوعات التي لم يتم تغطيتها، وخطة التطوير</a:t>
            </a:r>
            <a:endParaRPr kumimoji="0" lang="en-US" altLang="ar-SA" sz="2400" b="0" i="0" u="none" strike="noStrike" cap="none" normalizeH="0" baseline="0" dirty="0">
              <a:ln>
                <a:noFill/>
              </a:ln>
              <a:solidFill>
                <a:srgbClr val="FF0000"/>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ar-SA" sz="2400" b="1"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 أ. نتائج الطلاب</a:t>
            </a:r>
            <a:endParaRPr kumimoji="0" lang="en-US" altLang="ar-SA" sz="2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يحتوي على جدول فارغ لتوزيع الدرجات من أ+ إلى هـ، مع فئات أخرى مثل محروم، مستمر، غير مكتمل، ناجح، راسب، منسحب</a:t>
            </a:r>
            <a:r>
              <a:rPr kumimoji="0" lang="en-US"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a:t>
            </a:r>
            <a:endParaRPr kumimoji="0" lang="en-US" altLang="ar-SA" sz="2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en-US"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  </a:t>
            </a:r>
            <a:r>
              <a:rPr kumimoji="0" lang="ar-SA"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مكان لإضافة تحليل لأداء الطلاب والعوامل التي أثرت على النتائج</a:t>
            </a:r>
            <a:r>
              <a:rPr kumimoji="0" lang="en-US"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a:t>
            </a:r>
            <a:endParaRPr kumimoji="0" lang="en-US" altLang="ar-SA" sz="2400" b="0" i="0" u="none" strike="noStrike" cap="none" normalizeH="0" baseline="0" dirty="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YE" altLang="ar-SA" sz="2400" b="1" i="0" u="none" strike="noStrike" cap="none" normalizeH="0" baseline="0" dirty="0">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1</a:t>
            </a:r>
            <a:r>
              <a:rPr kumimoji="0" lang="ar-YE" altLang="ar-SA" sz="2400" b="1" i="0" u="none" strike="noStrike" cap="none" normalizeH="0" baseline="0" dirty="0" bmk="">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 توزيع التقديرات</a:t>
            </a:r>
            <a:endParaRPr kumimoji="0" lang="en-US" altLang="ar-SA" sz="2400" b="0" i="0" u="none" strike="noStrike" cap="none" normalizeH="0" baseline="0" dirty="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ar-SA"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aphicFrame>
        <p:nvGraphicFramePr>
          <p:cNvPr id="6" name="جدول 5">
            <a:extLst>
              <a:ext uri="{FF2B5EF4-FFF2-40B4-BE49-F238E27FC236}">
                <a16:creationId xmlns:a16="http://schemas.microsoft.com/office/drawing/2014/main" id="{85DA04C9-B40A-587D-5CDB-27D5A54AE8A7}"/>
              </a:ext>
            </a:extLst>
          </p:cNvPr>
          <p:cNvGraphicFramePr>
            <a:graphicFrameLocks noGrp="1"/>
          </p:cNvGraphicFramePr>
          <p:nvPr>
            <p:extLst>
              <p:ext uri="{D42A27DB-BD31-4B8C-83A1-F6EECF244321}">
                <p14:modId xmlns:p14="http://schemas.microsoft.com/office/powerpoint/2010/main" val="2810641790"/>
              </p:ext>
            </p:extLst>
          </p:nvPr>
        </p:nvGraphicFramePr>
        <p:xfrm>
          <a:off x="4022015" y="6608304"/>
          <a:ext cx="6113780" cy="546672"/>
        </p:xfrm>
        <a:graphic>
          <a:graphicData uri="http://schemas.openxmlformats.org/drawingml/2006/table">
            <a:tbl>
              <a:tblPr rtl="1" firstRow="1" firstCol="1" bandRow="1">
                <a:tableStyleId>{5C22544A-7EE6-4342-B048-85BDC9FD1C3A}</a:tableStyleId>
              </a:tblPr>
              <a:tblGrid>
                <a:gridCol w="6113780">
                  <a:extLst>
                    <a:ext uri="{9D8B030D-6E8A-4147-A177-3AD203B41FA5}">
                      <a16:colId xmlns:a16="http://schemas.microsoft.com/office/drawing/2014/main" val="981487221"/>
                    </a:ext>
                  </a:extLst>
                </a:gridCol>
              </a:tblGrid>
              <a:tr h="0">
                <a:tc>
                  <a:txBody>
                    <a:bodyPr/>
                    <a:lstStyle/>
                    <a:p>
                      <a:pPr marR="27305" algn="r" rtl="1">
                        <a:lnSpc>
                          <a:spcPct val="107000"/>
                        </a:lnSpc>
                        <a:spcAft>
                          <a:spcPts val="800"/>
                        </a:spcAft>
                      </a:pPr>
                      <a:r>
                        <a:rPr lang="en-US" sz="1400" dirty="0">
                          <a:effectLst/>
                        </a:rPr>
                        <a:t> </a:t>
                      </a:r>
                      <a:endParaRPr lang="en-US" sz="1100" dirty="0">
                        <a:effectLst/>
                      </a:endParaRPr>
                    </a:p>
                    <a:p>
                      <a:pPr marR="27305" algn="r" rtl="1">
                        <a:lnSpc>
                          <a:spcPct val="107000"/>
                        </a:lnSpc>
                        <a:spcAft>
                          <a:spcPts val="800"/>
                        </a:spcAft>
                      </a:pPr>
                      <a:r>
                        <a:rPr lang="ar-EG" sz="14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3391776"/>
                  </a:ext>
                </a:extLst>
              </a:tr>
            </a:tbl>
          </a:graphicData>
        </a:graphic>
      </p:graphicFrame>
      <p:sp>
        <p:nvSpPr>
          <p:cNvPr id="7" name="Rectangle 2">
            <a:extLst>
              <a:ext uri="{FF2B5EF4-FFF2-40B4-BE49-F238E27FC236}">
                <a16:creationId xmlns:a16="http://schemas.microsoft.com/office/drawing/2014/main" id="{B1B9C099-52DC-AA37-CF67-9AB19EC107F3}"/>
              </a:ext>
            </a:extLst>
          </p:cNvPr>
          <p:cNvSpPr>
            <a:spLocks noChangeArrowheads="1"/>
          </p:cNvSpPr>
          <p:nvPr/>
        </p:nvSpPr>
        <p:spPr bwMode="auto">
          <a:xfrm>
            <a:off x="5315617" y="5509454"/>
            <a:ext cx="4581895" cy="108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YE" altLang="ar-SA" sz="2400" b="1" i="0" u="none" strike="noStrike" cap="none" normalizeH="0" baseline="0" dirty="0">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2</a:t>
            </a:r>
            <a:r>
              <a:rPr kumimoji="0" lang="ar-YE" altLang="ar-SA" sz="2400" b="1" i="0" u="none" strike="noStrike" cap="none" normalizeH="0" baseline="0" dirty="0" bmk="">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 التعليق على نتائج الطلاب</a:t>
            </a:r>
            <a:endParaRPr kumimoji="0" lang="en-US" altLang="ar-SA" sz="2400" b="0" i="0" u="none" strike="noStrike" cap="none" normalizeH="0" baseline="0" dirty="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EG" altLang="ar-SA" sz="2400" b="0" i="0" u="none" strike="noStrike" cap="none" normalizeH="0" baseline="0" dirty="0">
                <a:ln>
                  <a:noFill/>
                </a:ln>
                <a:solidFill>
                  <a:srgbClr val="525252"/>
                </a:solidFill>
                <a:effectLst/>
                <a:latin typeface="Sakkal Majalla" panose="02000000000000000000" pitchFamily="2" charset="-78"/>
                <a:ea typeface="Calibri" panose="020F0502020204030204" pitchFamily="34" charset="0"/>
                <a:cs typeface="Sakkal Majalla" panose="02000000000000000000" pitchFamily="2" charset="-78"/>
              </a:rPr>
              <a:t>متضمنًا العوامل التي أثرت على النتائج - إن وجدت-.</a:t>
            </a:r>
            <a:endParaRPr kumimoji="0" lang="en-US" altLang="ar-SA" sz="2400" b="0" i="0" u="none" strike="noStrike" cap="none" normalizeH="0" baseline="0" dirty="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ar-SA"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9FE2C643-3F2E-DEF4-E73A-EB73AFC0FD3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129270076"/>
      </p:ext>
    </p:extLst>
  </p:cSld>
  <p:clrMapOvr>
    <a:masterClrMapping/>
  </p:clrMapOvr>
  <mc:AlternateContent xmlns:mc="http://schemas.openxmlformats.org/markup-compatibility/2006">
    <mc:Choice xmlns:p14="http://schemas.microsoft.com/office/powerpoint/2010/main" Requires="p14">
      <p:transition spd="slow" p14:dur="2000" advTm="699"/>
    </mc:Choice>
    <mc:Fallback>
      <p:transition spd="slow" advTm="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3E98A383-1C9C-DEDE-5040-7FFCA0179C38}"/>
              </a:ext>
            </a:extLst>
          </p:cNvPr>
          <p:cNvSpPr txBox="1"/>
          <p:nvPr/>
        </p:nvSpPr>
        <p:spPr>
          <a:xfrm>
            <a:off x="736600" y="1952625"/>
            <a:ext cx="9220199" cy="3345659"/>
          </a:xfrm>
          <a:prstGeom prst="rect">
            <a:avLst/>
          </a:prstGeom>
          <a:noFill/>
        </p:spPr>
        <p:txBody>
          <a:bodyPr wrap="square">
            <a:spAutoFit/>
          </a:bodyPr>
          <a:lstStyle/>
          <a:p>
            <a:pPr algn="r" rtl="1">
              <a:lnSpc>
                <a:spcPct val="107000"/>
              </a:lnSpc>
              <a:spcBef>
                <a:spcPts val="1200"/>
              </a:spcBef>
            </a:pPr>
            <a:r>
              <a:rPr lang="ar-SA" sz="2400" b="1" kern="0" dirty="0">
                <a:solidFill>
                  <a:srgbClr val="2E74B5"/>
                </a:solidFill>
                <a:effectLst/>
                <a:latin typeface="Calibri Light" panose="020F0302020204030204" pitchFamily="34" charset="0"/>
                <a:ea typeface="Calibri" panose="020F0502020204030204" pitchFamily="34" charset="0"/>
                <a:cs typeface="Sakkal Majalla" panose="02000000000000000000" pitchFamily="2" charset="-78"/>
              </a:rPr>
              <a:t>ب. نواتج التعلم للمقرر</a:t>
            </a:r>
            <a:endParaRPr lang="en-US" sz="24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r" rtl="1">
              <a:lnSpc>
                <a:spcPct val="107000"/>
              </a:lnSpc>
              <a:spcAft>
                <a:spcPts val="800"/>
              </a:spcAft>
            </a:pP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 يحتوي على جدول لقياس نواتج التعلم، مقسم إلى</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المعرفة والفهم</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المهارات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القيم والاستقلالية والمسؤولية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لكل فئة، يتم تحديد طرق التقييم، المستوى المستهدف، المستوى الفعلي، والتعليقات على القياس</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r>
              <a:rPr lang="en-US" sz="2400" dirty="0">
                <a:effectLst/>
                <a:latin typeface="Sakkal Majalla" panose="02000000000000000000" pitchFamily="2" charset="-78"/>
                <a:ea typeface="Calibri" panose="020F0502020204030204" pitchFamily="34" charset="0"/>
              </a:rPr>
              <a:t>  </a:t>
            </a:r>
            <a:r>
              <a:rPr lang="ar-SA" sz="2400" dirty="0">
                <a:effectLst/>
                <a:latin typeface="Sakkal Majalla" panose="02000000000000000000" pitchFamily="2" charset="-78"/>
                <a:ea typeface="Calibri" panose="020F0502020204030204" pitchFamily="34" charset="0"/>
              </a:rPr>
              <a:t>- </a:t>
            </a:r>
            <a:r>
              <a:rPr lang="ar-SA" sz="2400" dirty="0">
                <a:latin typeface="Calibri" panose="020F0502020204030204" pitchFamily="34" charset="0"/>
                <a:ea typeface="Calibri" panose="020F0502020204030204" pitchFamily="34" charset="0"/>
                <a:cs typeface="Sakkal Majalla" panose="02000000000000000000" pitchFamily="2" charset="-78"/>
              </a:rPr>
              <a:t>قسم التوصيات لتحسين الأداء بناءً على النتائج</a:t>
            </a:r>
          </a:p>
        </p:txBody>
      </p:sp>
      <p:pic>
        <p:nvPicPr>
          <p:cNvPr id="6" name="图片 134">
            <a:extLst>
              <a:ext uri="{FF2B5EF4-FFF2-40B4-BE49-F238E27FC236}">
                <a16:creationId xmlns:a16="http://schemas.microsoft.com/office/drawing/2014/main" id="{11D0D997-EBAB-1BE5-43F5-B8325AC6F4CD}"/>
              </a:ext>
            </a:extLst>
          </p:cNvPr>
          <p:cNvPicPr>
            <a:picLocks noChangeAspect="1"/>
          </p:cNvPicPr>
          <p:nvPr/>
        </p:nvPicPr>
        <p:blipFill>
          <a:blip r:embed="rId4" cstate="print"/>
          <a:stretch>
            <a:fillRect/>
          </a:stretch>
        </p:blipFill>
        <p:spPr>
          <a:xfrm>
            <a:off x="736600" y="5610225"/>
            <a:ext cx="1391728" cy="1600200"/>
          </a:xfrm>
          <a:prstGeom prst="rect">
            <a:avLst/>
          </a:prstGeom>
        </p:spPr>
      </p:pic>
      <p:pic>
        <p:nvPicPr>
          <p:cNvPr id="3" name="ملف فيديو 2">
            <a:hlinkClick r:id="" action="ppaction://media"/>
            <a:extLst>
              <a:ext uri="{FF2B5EF4-FFF2-40B4-BE49-F238E27FC236}">
                <a16:creationId xmlns:a16="http://schemas.microsoft.com/office/drawing/2014/main" id="{A62D6191-A6BA-508B-643F-4A1E4C93EA1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673137056"/>
      </p:ext>
    </p:extLst>
  </p:cSld>
  <p:clrMapOvr>
    <a:masterClrMapping/>
  </p:clrMapOvr>
  <mc:AlternateContent xmlns:mc="http://schemas.openxmlformats.org/markup-compatibility/2006">
    <mc:Choice xmlns:p14="http://schemas.microsoft.com/office/powerpoint/2010/main" Requires="p14">
      <p:transition spd="slow" p14:dur="2000" advTm="885"/>
    </mc:Choice>
    <mc:Fallback>
      <p:transition spd="slow" advTm="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جدول 3">
            <a:extLst>
              <a:ext uri="{FF2B5EF4-FFF2-40B4-BE49-F238E27FC236}">
                <a16:creationId xmlns:a16="http://schemas.microsoft.com/office/drawing/2014/main" id="{DDB2B5A9-06FF-54D3-8BD5-6DD60C3FC3CC}"/>
              </a:ext>
            </a:extLst>
          </p:cNvPr>
          <p:cNvGraphicFramePr>
            <a:graphicFrameLocks noGrp="1"/>
          </p:cNvGraphicFramePr>
          <p:nvPr>
            <p:extLst>
              <p:ext uri="{D42A27DB-BD31-4B8C-83A1-F6EECF244321}">
                <p14:modId xmlns:p14="http://schemas.microsoft.com/office/powerpoint/2010/main" val="470250996"/>
              </p:ext>
            </p:extLst>
          </p:nvPr>
        </p:nvGraphicFramePr>
        <p:xfrm>
          <a:off x="754857" y="1533525"/>
          <a:ext cx="9183686" cy="4495800"/>
        </p:xfrm>
        <a:graphic>
          <a:graphicData uri="http://schemas.openxmlformats.org/drawingml/2006/table">
            <a:tbl>
              <a:tblPr rtl="1" firstRow="1" firstCol="1" bandRow="1">
                <a:tableStyleId>{5C22544A-7EE6-4342-B048-85BDC9FD1C3A}</a:tableStyleId>
              </a:tblPr>
              <a:tblGrid>
                <a:gridCol w="844180">
                  <a:extLst>
                    <a:ext uri="{9D8B030D-6E8A-4147-A177-3AD203B41FA5}">
                      <a16:colId xmlns:a16="http://schemas.microsoft.com/office/drawing/2014/main" val="4161950266"/>
                    </a:ext>
                  </a:extLst>
                </a:gridCol>
                <a:gridCol w="1743657">
                  <a:extLst>
                    <a:ext uri="{9D8B030D-6E8A-4147-A177-3AD203B41FA5}">
                      <a16:colId xmlns:a16="http://schemas.microsoft.com/office/drawing/2014/main" val="1289305073"/>
                    </a:ext>
                  </a:extLst>
                </a:gridCol>
                <a:gridCol w="923438">
                  <a:extLst>
                    <a:ext uri="{9D8B030D-6E8A-4147-A177-3AD203B41FA5}">
                      <a16:colId xmlns:a16="http://schemas.microsoft.com/office/drawing/2014/main" val="2344824316"/>
                    </a:ext>
                  </a:extLst>
                </a:gridCol>
                <a:gridCol w="1779598">
                  <a:extLst>
                    <a:ext uri="{9D8B030D-6E8A-4147-A177-3AD203B41FA5}">
                      <a16:colId xmlns:a16="http://schemas.microsoft.com/office/drawing/2014/main" val="3111444566"/>
                    </a:ext>
                  </a:extLst>
                </a:gridCol>
                <a:gridCol w="884730">
                  <a:extLst>
                    <a:ext uri="{9D8B030D-6E8A-4147-A177-3AD203B41FA5}">
                      <a16:colId xmlns:a16="http://schemas.microsoft.com/office/drawing/2014/main" val="4066692991"/>
                    </a:ext>
                  </a:extLst>
                </a:gridCol>
                <a:gridCol w="884730">
                  <a:extLst>
                    <a:ext uri="{9D8B030D-6E8A-4147-A177-3AD203B41FA5}">
                      <a16:colId xmlns:a16="http://schemas.microsoft.com/office/drawing/2014/main" val="3274210977"/>
                    </a:ext>
                  </a:extLst>
                </a:gridCol>
                <a:gridCol w="2123353">
                  <a:extLst>
                    <a:ext uri="{9D8B030D-6E8A-4147-A177-3AD203B41FA5}">
                      <a16:colId xmlns:a16="http://schemas.microsoft.com/office/drawing/2014/main" val="4268434454"/>
                    </a:ext>
                  </a:extLst>
                </a:gridCol>
              </a:tblGrid>
              <a:tr h="460954">
                <a:tc rowSpan="2" gridSpan="2">
                  <a:txBody>
                    <a:bodyPr/>
                    <a:lstStyle/>
                    <a:p>
                      <a:pPr algn="r" rtl="1">
                        <a:lnSpc>
                          <a:spcPct val="115000"/>
                        </a:lnSpc>
                        <a:spcAft>
                          <a:spcPts val="800"/>
                        </a:spcAft>
                      </a:pPr>
                      <a:r>
                        <a:rPr lang="ar-SA" sz="1200">
                          <a:effectLst/>
                        </a:rPr>
                        <a:t>نواتج تعلم المقرر</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hMerge="1">
                  <a:txBody>
                    <a:bodyPr/>
                    <a:lstStyle/>
                    <a:p>
                      <a:pPr rtl="1"/>
                      <a:endParaRPr lang="ar-SA"/>
                    </a:p>
                  </a:txBody>
                  <a:tcPr/>
                </a:tc>
                <a:tc rowSpan="2">
                  <a:txBody>
                    <a:bodyPr/>
                    <a:lstStyle/>
                    <a:p>
                      <a:pPr algn="r" rtl="1">
                        <a:lnSpc>
                          <a:spcPct val="115000"/>
                        </a:lnSpc>
                        <a:spcAft>
                          <a:spcPts val="800"/>
                        </a:spcAft>
                      </a:pPr>
                      <a:r>
                        <a:rPr lang="ar-SA" sz="1200">
                          <a:effectLst/>
                        </a:rPr>
                        <a:t>رمز ناتج التعلم المرتبط من البرنامج</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algn="r" rtl="1">
                        <a:lnSpc>
                          <a:spcPct val="115000"/>
                        </a:lnSpc>
                        <a:spcAft>
                          <a:spcPts val="800"/>
                        </a:spcAft>
                      </a:pPr>
                      <a:r>
                        <a:rPr lang="ar-SA" sz="1200" dirty="0">
                          <a:effectLst/>
                        </a:rPr>
                        <a:t>طرق التقييم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algn="r" rtl="1">
                        <a:lnSpc>
                          <a:spcPct val="115000"/>
                        </a:lnSpc>
                        <a:spcAft>
                          <a:spcPts val="800"/>
                        </a:spcAft>
                      </a:pPr>
                      <a:r>
                        <a:rPr lang="ar-SA" sz="1200">
                          <a:effectLst/>
                        </a:rPr>
                        <a:t>نتيجة التقييم</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ar-SA"/>
                    </a:p>
                  </a:txBody>
                  <a:tcPr/>
                </a:tc>
                <a:tc rowSpan="2">
                  <a:txBody>
                    <a:bodyPr/>
                    <a:lstStyle/>
                    <a:p>
                      <a:pPr algn="r" rtl="1">
                        <a:lnSpc>
                          <a:spcPct val="115000"/>
                        </a:lnSpc>
                        <a:spcAft>
                          <a:spcPts val="800"/>
                        </a:spcAft>
                      </a:pPr>
                      <a:r>
                        <a:rPr lang="ar-SA" sz="1200">
                          <a:effectLst/>
                        </a:rPr>
                        <a:t>التعليق على نتائج القياس</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81171541"/>
                  </a:ext>
                </a:extLst>
              </a:tr>
              <a:tr h="546326">
                <a:tc gridSpan="2" vMerge="1">
                  <a:txBody>
                    <a:bodyPr/>
                    <a:lstStyle/>
                    <a:p>
                      <a:pPr rtl="1"/>
                      <a:endParaRPr lang="ar-SA"/>
                    </a:p>
                  </a:txBody>
                  <a:tcPr/>
                </a:tc>
                <a:tc hMerge="1" vMerge="1">
                  <a:txBody>
                    <a:bodyPr/>
                    <a:lstStyle/>
                    <a:p>
                      <a:pPr rtl="1"/>
                      <a:endParaRPr lang="ar-SA"/>
                    </a:p>
                  </a:txBody>
                  <a:tcPr/>
                </a:tc>
                <a:tc vMerge="1">
                  <a:txBody>
                    <a:bodyPr/>
                    <a:lstStyle/>
                    <a:p>
                      <a:pPr rtl="1"/>
                      <a:endParaRPr lang="ar-SA"/>
                    </a:p>
                  </a:txBody>
                  <a:tcPr/>
                </a:tc>
                <a:tc vMerge="1">
                  <a:txBody>
                    <a:bodyPr/>
                    <a:lstStyle/>
                    <a:p>
                      <a:pPr rtl="1"/>
                      <a:endParaRPr lang="ar-SA"/>
                    </a:p>
                  </a:txBody>
                  <a:tcPr/>
                </a:tc>
                <a:tc>
                  <a:txBody>
                    <a:bodyPr/>
                    <a:lstStyle/>
                    <a:p>
                      <a:pPr algn="r" rtl="1">
                        <a:lnSpc>
                          <a:spcPct val="107000"/>
                        </a:lnSpc>
                        <a:spcAft>
                          <a:spcPts val="800"/>
                        </a:spcAft>
                      </a:pPr>
                      <a:r>
                        <a:rPr lang="ar-SA" sz="1100">
                          <a:effectLst/>
                        </a:rPr>
                        <a:t>المستوى المستهدف</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EG" sz="1200">
                          <a:effectLst/>
                        </a:rPr>
                        <a:t>المستوى الفعلي</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pPr rtl="1"/>
                      <a:endParaRPr lang="ar-SA"/>
                    </a:p>
                  </a:txBody>
                  <a:tcPr/>
                </a:tc>
                <a:extLst>
                  <a:ext uri="{0D108BD9-81ED-4DB2-BD59-A6C34878D82A}">
                    <a16:rowId xmlns:a16="http://schemas.microsoft.com/office/drawing/2014/main" val="386086075"/>
                  </a:ext>
                </a:extLst>
              </a:tr>
              <a:tr h="312394">
                <a:tc>
                  <a:txBody>
                    <a:bodyPr/>
                    <a:lstStyle/>
                    <a:p>
                      <a:pPr algn="r" rtl="1">
                        <a:lnSpc>
                          <a:spcPct val="107000"/>
                        </a:lnSpc>
                        <a:spcAft>
                          <a:spcPts val="800"/>
                        </a:spcAft>
                      </a:pPr>
                      <a:r>
                        <a:rPr lang="en-US" sz="1400">
                          <a:effectLst/>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6">
                  <a:txBody>
                    <a:bodyPr/>
                    <a:lstStyle/>
                    <a:p>
                      <a:pPr algn="r" rtl="1">
                        <a:lnSpc>
                          <a:spcPct val="107000"/>
                        </a:lnSpc>
                        <a:spcAft>
                          <a:spcPts val="800"/>
                        </a:spcAft>
                      </a:pPr>
                      <a:r>
                        <a:rPr lang="ar-SA" sz="1200">
                          <a:effectLst/>
                        </a:rPr>
                        <a:t>المعرفة والفهم</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extLst>
                  <a:ext uri="{0D108BD9-81ED-4DB2-BD59-A6C34878D82A}">
                    <a16:rowId xmlns:a16="http://schemas.microsoft.com/office/drawing/2014/main" val="4034382623"/>
                  </a:ext>
                </a:extLst>
              </a:tr>
              <a:tr h="283482">
                <a:tc>
                  <a:txBody>
                    <a:bodyPr/>
                    <a:lstStyle/>
                    <a:p>
                      <a:pPr algn="r" rtl="1">
                        <a:lnSpc>
                          <a:spcPct val="115000"/>
                        </a:lnSpc>
                        <a:spcAft>
                          <a:spcPts val="800"/>
                        </a:spcAft>
                      </a:pPr>
                      <a:r>
                        <a:rPr lang="en-US" sz="1200">
                          <a:effectLst/>
                        </a:rPr>
                        <a:t>1.1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7196304"/>
                  </a:ext>
                </a:extLst>
              </a:tr>
              <a:tr h="283482">
                <a:tc>
                  <a:txBody>
                    <a:bodyPr/>
                    <a:lstStyle/>
                    <a:p>
                      <a:pPr algn="r" rtl="1">
                        <a:lnSpc>
                          <a:spcPct val="115000"/>
                        </a:lnSpc>
                        <a:spcAft>
                          <a:spcPts val="800"/>
                        </a:spcAft>
                      </a:pPr>
                      <a:r>
                        <a:rPr lang="en-US" sz="1200">
                          <a:effectLst/>
                        </a:rPr>
                        <a:t>1.2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32285018"/>
                  </a:ext>
                </a:extLst>
              </a:tr>
              <a:tr h="283482">
                <a:tc>
                  <a:txBody>
                    <a:bodyPr/>
                    <a:lstStyle/>
                    <a:p>
                      <a:pPr algn="r" rtl="1">
                        <a:lnSpc>
                          <a:spcPct val="115000"/>
                        </a:lnSpc>
                        <a:spcAft>
                          <a:spcPts val="800"/>
                        </a:spcAft>
                      </a:pPr>
                      <a:r>
                        <a:rPr lang="ar-SA" sz="1200">
                          <a:effectLst/>
                        </a:rPr>
                        <a:t>.</a:t>
                      </a:r>
                      <a:r>
                        <a:rPr lang="en-US" sz="12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37236640"/>
                  </a:ext>
                </a:extLst>
              </a:tr>
              <a:tr h="312394">
                <a:tc>
                  <a:txBody>
                    <a:bodyPr/>
                    <a:lstStyle/>
                    <a:p>
                      <a:pPr algn="r" rtl="1">
                        <a:lnSpc>
                          <a:spcPct val="107000"/>
                        </a:lnSpc>
                        <a:spcAft>
                          <a:spcPts val="800"/>
                        </a:spcAft>
                      </a:pPr>
                      <a:r>
                        <a:rPr lang="en-US" sz="14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6">
                  <a:txBody>
                    <a:bodyPr/>
                    <a:lstStyle/>
                    <a:p>
                      <a:pPr algn="r" rtl="1">
                        <a:lnSpc>
                          <a:spcPct val="107000"/>
                        </a:lnSpc>
                        <a:spcAft>
                          <a:spcPts val="800"/>
                        </a:spcAft>
                      </a:pPr>
                      <a:r>
                        <a:rPr lang="ar-SA" sz="1200">
                          <a:effectLst/>
                        </a:rPr>
                        <a:t>المهارات</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extLst>
                  <a:ext uri="{0D108BD9-81ED-4DB2-BD59-A6C34878D82A}">
                    <a16:rowId xmlns:a16="http://schemas.microsoft.com/office/drawing/2014/main" val="4262827559"/>
                  </a:ext>
                </a:extLst>
              </a:tr>
              <a:tr h="283482">
                <a:tc>
                  <a:txBody>
                    <a:bodyPr/>
                    <a:lstStyle/>
                    <a:p>
                      <a:pPr algn="r" rtl="1">
                        <a:lnSpc>
                          <a:spcPct val="115000"/>
                        </a:lnSpc>
                        <a:spcAft>
                          <a:spcPts val="800"/>
                        </a:spcAft>
                      </a:pPr>
                      <a:r>
                        <a:rPr lang="en-US" sz="1200">
                          <a:effectLst/>
                        </a:rPr>
                        <a:t>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23496485"/>
                  </a:ext>
                </a:extLst>
              </a:tr>
              <a:tr h="283482">
                <a:tc>
                  <a:txBody>
                    <a:bodyPr/>
                    <a:lstStyle/>
                    <a:p>
                      <a:pPr algn="r" rtl="1">
                        <a:lnSpc>
                          <a:spcPct val="115000"/>
                        </a:lnSpc>
                        <a:spcAft>
                          <a:spcPts val="800"/>
                        </a:spcAft>
                      </a:pPr>
                      <a:r>
                        <a:rPr lang="en-US" sz="1200">
                          <a:effectLst/>
                        </a:rPr>
                        <a:t>2.2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04809160"/>
                  </a:ext>
                </a:extLst>
              </a:tr>
              <a:tr h="283482">
                <a:tc>
                  <a:txBody>
                    <a:bodyPr/>
                    <a:lstStyle/>
                    <a:p>
                      <a:pPr algn="r" rtl="1">
                        <a:lnSpc>
                          <a:spcPct val="115000"/>
                        </a:lnSpc>
                        <a:spcAft>
                          <a:spcPts val="800"/>
                        </a:spcAft>
                      </a:pPr>
                      <a:r>
                        <a:rPr lang="ar-SA" sz="1200">
                          <a:effectLst/>
                        </a:rPr>
                        <a:t>.</a:t>
                      </a:r>
                      <a:r>
                        <a:rPr lang="en-US" sz="12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33966129"/>
                  </a:ext>
                </a:extLst>
              </a:tr>
              <a:tr h="312394">
                <a:tc>
                  <a:txBody>
                    <a:bodyPr/>
                    <a:lstStyle/>
                    <a:p>
                      <a:pPr algn="r" rtl="1">
                        <a:lnSpc>
                          <a:spcPct val="107000"/>
                        </a:lnSpc>
                        <a:spcAft>
                          <a:spcPts val="800"/>
                        </a:spcAft>
                      </a:pPr>
                      <a:r>
                        <a:rPr lang="en-US" sz="1400">
                          <a:effectLst/>
                        </a:rPr>
                        <a:t>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6">
                  <a:txBody>
                    <a:bodyPr/>
                    <a:lstStyle/>
                    <a:p>
                      <a:pPr algn="r" rtl="1">
                        <a:lnSpc>
                          <a:spcPct val="107000"/>
                        </a:lnSpc>
                        <a:spcAft>
                          <a:spcPts val="800"/>
                        </a:spcAft>
                      </a:pPr>
                      <a:r>
                        <a:rPr lang="ar-SA" sz="1200">
                          <a:effectLst/>
                        </a:rPr>
                        <a:t>القيم والاستقلالية والمسؤولية</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tc hMerge="1">
                  <a:txBody>
                    <a:bodyPr/>
                    <a:lstStyle/>
                    <a:p>
                      <a:pPr rtl="1"/>
                      <a:endParaRPr lang="ar-SA"/>
                    </a:p>
                  </a:txBody>
                  <a:tcPr/>
                </a:tc>
                <a:extLst>
                  <a:ext uri="{0D108BD9-81ED-4DB2-BD59-A6C34878D82A}">
                    <a16:rowId xmlns:a16="http://schemas.microsoft.com/office/drawing/2014/main" val="2618215051"/>
                  </a:ext>
                </a:extLst>
              </a:tr>
              <a:tr h="283482">
                <a:tc>
                  <a:txBody>
                    <a:bodyPr/>
                    <a:lstStyle/>
                    <a:p>
                      <a:pPr algn="r" rtl="1">
                        <a:lnSpc>
                          <a:spcPct val="115000"/>
                        </a:lnSpc>
                        <a:spcAft>
                          <a:spcPts val="800"/>
                        </a:spcAft>
                      </a:pPr>
                      <a:r>
                        <a:rPr lang="en-US" sz="1200">
                          <a:effectLst/>
                        </a:rPr>
                        <a:t>3.1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3632994"/>
                  </a:ext>
                </a:extLst>
              </a:tr>
              <a:tr h="283482">
                <a:tc>
                  <a:txBody>
                    <a:bodyPr/>
                    <a:lstStyle/>
                    <a:p>
                      <a:pPr algn="r" rtl="1">
                        <a:lnSpc>
                          <a:spcPct val="115000"/>
                        </a:lnSpc>
                        <a:spcAft>
                          <a:spcPts val="800"/>
                        </a:spcAft>
                      </a:pPr>
                      <a:r>
                        <a:rPr lang="en-US" sz="1200">
                          <a:effectLst/>
                        </a:rPr>
                        <a:t>3.2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28972867"/>
                  </a:ext>
                </a:extLst>
              </a:tr>
              <a:tr h="283482">
                <a:tc>
                  <a:txBody>
                    <a:bodyPr/>
                    <a:lstStyle/>
                    <a:p>
                      <a:pPr algn="r" rtl="1">
                        <a:lnSpc>
                          <a:spcPct val="115000"/>
                        </a:lnSpc>
                        <a:spcAft>
                          <a:spcPts val="800"/>
                        </a:spcAft>
                      </a:pPr>
                      <a:r>
                        <a:rPr lang="ar-SA" sz="1200">
                          <a:effectLst/>
                        </a:rPr>
                        <a:t>.</a:t>
                      </a:r>
                      <a:r>
                        <a:rPr lang="en-US" sz="12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8518962"/>
                  </a:ext>
                </a:extLst>
              </a:tr>
            </a:tbl>
          </a:graphicData>
        </a:graphic>
      </p:graphicFrame>
      <p:sp>
        <p:nvSpPr>
          <p:cNvPr id="5" name="Rectangle 1">
            <a:extLst>
              <a:ext uri="{FF2B5EF4-FFF2-40B4-BE49-F238E27FC236}">
                <a16:creationId xmlns:a16="http://schemas.microsoft.com/office/drawing/2014/main" id="{6BAC2C87-8798-5CF9-86DA-6DBA57EDC310}"/>
              </a:ext>
            </a:extLst>
          </p:cNvPr>
          <p:cNvSpPr>
            <a:spLocks noChangeArrowheads="1"/>
          </p:cNvSpPr>
          <p:nvPr/>
        </p:nvSpPr>
        <p:spPr bwMode="auto">
          <a:xfrm>
            <a:off x="3213100" y="991951"/>
            <a:ext cx="6157912" cy="71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YE" altLang="ar-SA" sz="2400" b="1" i="0" u="none" strike="noStrike" cap="none" normalizeH="0" baseline="0" dirty="0">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1</a:t>
            </a:r>
            <a:r>
              <a:rPr kumimoji="0" lang="ar-YE" altLang="ar-SA" sz="2400" b="1" i="0" u="none" strike="noStrike" cap="none" normalizeH="0" baseline="0" dirty="0" bmk="">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 قياس نواتج التعلم للمقرر</a:t>
            </a:r>
            <a:r>
              <a:rPr kumimoji="0" lang="en-US" altLang="ar-SA" sz="2400" b="1" i="0" u="none" strike="noStrike" cap="none" normalizeH="0" baseline="0" dirty="0" bmk="">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a:t>
            </a:r>
            <a:endParaRPr kumimoji="0" lang="en-US" altLang="ar-SA" sz="2400" b="0" i="0" u="none" strike="noStrike" cap="none" normalizeH="0" baseline="0" dirty="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ar-SA"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aphicFrame>
        <p:nvGraphicFramePr>
          <p:cNvPr id="6" name="جدول 5">
            <a:extLst>
              <a:ext uri="{FF2B5EF4-FFF2-40B4-BE49-F238E27FC236}">
                <a16:creationId xmlns:a16="http://schemas.microsoft.com/office/drawing/2014/main" id="{9AEAC1F5-E1A2-2F85-BC3B-F0FB439DB8D8}"/>
              </a:ext>
            </a:extLst>
          </p:cNvPr>
          <p:cNvGraphicFramePr>
            <a:graphicFrameLocks noGrp="1"/>
          </p:cNvGraphicFramePr>
          <p:nvPr>
            <p:extLst>
              <p:ext uri="{D42A27DB-BD31-4B8C-83A1-F6EECF244321}">
                <p14:modId xmlns:p14="http://schemas.microsoft.com/office/powerpoint/2010/main" val="2009882384"/>
              </p:ext>
            </p:extLst>
          </p:nvPr>
        </p:nvGraphicFramePr>
        <p:xfrm>
          <a:off x="3441700" y="6570899"/>
          <a:ext cx="6113780" cy="546672"/>
        </p:xfrm>
        <a:graphic>
          <a:graphicData uri="http://schemas.openxmlformats.org/drawingml/2006/table">
            <a:tbl>
              <a:tblPr rtl="1" firstRow="1" firstCol="1" bandRow="1">
                <a:tableStyleId>{5C22544A-7EE6-4342-B048-85BDC9FD1C3A}</a:tableStyleId>
              </a:tblPr>
              <a:tblGrid>
                <a:gridCol w="6113780">
                  <a:extLst>
                    <a:ext uri="{9D8B030D-6E8A-4147-A177-3AD203B41FA5}">
                      <a16:colId xmlns:a16="http://schemas.microsoft.com/office/drawing/2014/main" val="1921884676"/>
                    </a:ext>
                  </a:extLst>
                </a:gridCol>
              </a:tblGrid>
              <a:tr h="0">
                <a:tc>
                  <a:txBody>
                    <a:bodyPr/>
                    <a:lstStyle/>
                    <a:p>
                      <a:pPr marR="27305" algn="r" rtl="1">
                        <a:lnSpc>
                          <a:spcPct val="107000"/>
                        </a:lnSpc>
                        <a:spcAft>
                          <a:spcPts val="800"/>
                        </a:spcAft>
                      </a:pPr>
                      <a:r>
                        <a:rPr lang="en-US" sz="1400" dirty="0">
                          <a:effectLst/>
                        </a:rPr>
                        <a:t> </a:t>
                      </a:r>
                      <a:endParaRPr lang="en-US" sz="1100" dirty="0">
                        <a:effectLst/>
                      </a:endParaRPr>
                    </a:p>
                    <a:p>
                      <a:pPr marR="27305" algn="r" rtl="1">
                        <a:lnSpc>
                          <a:spcPct val="107000"/>
                        </a:lnSpc>
                        <a:spcAft>
                          <a:spcPts val="800"/>
                        </a:spcAft>
                      </a:pPr>
                      <a:r>
                        <a:rPr lang="ar-EG" sz="14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33492472"/>
                  </a:ext>
                </a:extLst>
              </a:tr>
            </a:tbl>
          </a:graphicData>
        </a:graphic>
      </p:graphicFrame>
      <p:sp>
        <p:nvSpPr>
          <p:cNvPr id="7" name="Rectangle 2">
            <a:extLst>
              <a:ext uri="{FF2B5EF4-FFF2-40B4-BE49-F238E27FC236}">
                <a16:creationId xmlns:a16="http://schemas.microsoft.com/office/drawing/2014/main" id="{83F46336-9895-8567-AA3B-D81671A98C8F}"/>
              </a:ext>
            </a:extLst>
          </p:cNvPr>
          <p:cNvSpPr>
            <a:spLocks noChangeArrowheads="1"/>
          </p:cNvSpPr>
          <p:nvPr/>
        </p:nvSpPr>
        <p:spPr bwMode="auto">
          <a:xfrm>
            <a:off x="3898900" y="6029325"/>
            <a:ext cx="5791200" cy="71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YE" altLang="ar-SA" sz="2400" b="1" i="0" u="none" strike="noStrike" cap="none" normalizeH="0" baseline="0" dirty="0">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2</a:t>
            </a:r>
            <a:r>
              <a:rPr kumimoji="0" lang="ar-YE" altLang="ar-SA" sz="2400" b="1" i="0" u="none" strike="noStrike" cap="none" normalizeH="0" baseline="0" dirty="0" bmk="">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 التوصيات</a:t>
            </a:r>
            <a:r>
              <a:rPr kumimoji="0" lang="en-US" altLang="ar-SA" sz="2400" b="1" i="0" u="none" strike="noStrike" cap="none" normalizeH="0" baseline="0" dirty="0" bmk="_Toc138156466">
                <a:ln>
                  <a:noFill/>
                </a:ln>
                <a:solidFill>
                  <a:srgbClr val="52B5C2"/>
                </a:solidFill>
                <a:effectLst/>
                <a:latin typeface="Sakkal Majalla" panose="02000000000000000000" pitchFamily="2" charset="-78"/>
                <a:ea typeface="Times New Roman" panose="02020603050405020304" pitchFamily="18" charset="0"/>
                <a:cs typeface="Sakkal Majalla" panose="02000000000000000000" pitchFamily="2" charset="-78"/>
              </a:rPr>
              <a:t>:</a:t>
            </a:r>
            <a:endParaRPr kumimoji="0" lang="en-US" altLang="ar-SA" sz="2400" b="0" i="0" u="none" strike="noStrike" cap="none" normalizeH="0" baseline="0" dirty="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SA"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0128A5C7-BE0E-9D0E-8BD8-9178254CF8F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200603430"/>
      </p:ext>
    </p:extLst>
  </p:cSld>
  <p:clrMapOvr>
    <a:masterClrMapping/>
  </p:clrMapOvr>
  <mc:AlternateContent xmlns:mc="http://schemas.openxmlformats.org/markup-compatibility/2006">
    <mc:Choice xmlns:p14="http://schemas.microsoft.com/office/powerpoint/2010/main" Requires="p14">
      <p:transition spd="slow" p14:dur="2000" advTm="787"/>
    </mc:Choice>
    <mc:Fallback>
      <p:transition spd="slow" advTm="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جدول 3">
            <a:extLst>
              <a:ext uri="{FF2B5EF4-FFF2-40B4-BE49-F238E27FC236}">
                <a16:creationId xmlns:a16="http://schemas.microsoft.com/office/drawing/2014/main" id="{B345C403-E47A-EDA2-F03E-BEBEDFD168DE}"/>
              </a:ext>
            </a:extLst>
          </p:cNvPr>
          <p:cNvGraphicFramePr>
            <a:graphicFrameLocks noGrp="1"/>
          </p:cNvGraphicFramePr>
          <p:nvPr>
            <p:extLst>
              <p:ext uri="{D42A27DB-BD31-4B8C-83A1-F6EECF244321}">
                <p14:modId xmlns:p14="http://schemas.microsoft.com/office/powerpoint/2010/main" val="1073577828"/>
              </p:ext>
            </p:extLst>
          </p:nvPr>
        </p:nvGraphicFramePr>
        <p:xfrm>
          <a:off x="1999933" y="2770049"/>
          <a:ext cx="7836533" cy="2458243"/>
        </p:xfrm>
        <a:graphic>
          <a:graphicData uri="http://schemas.openxmlformats.org/drawingml/2006/table">
            <a:tbl>
              <a:tblPr rtl="1" firstRow="1" firstCol="1" lastRow="1" lastCol="1" bandRow="1" bandCol="1">
                <a:tableStyleId>{5C22544A-7EE6-4342-B048-85BDC9FD1C3A}</a:tableStyleId>
              </a:tblPr>
              <a:tblGrid>
                <a:gridCol w="2217701">
                  <a:extLst>
                    <a:ext uri="{9D8B030D-6E8A-4147-A177-3AD203B41FA5}">
                      <a16:colId xmlns:a16="http://schemas.microsoft.com/office/drawing/2014/main" val="2020653910"/>
                    </a:ext>
                  </a:extLst>
                </a:gridCol>
                <a:gridCol w="1821039">
                  <a:extLst>
                    <a:ext uri="{9D8B030D-6E8A-4147-A177-3AD203B41FA5}">
                      <a16:colId xmlns:a16="http://schemas.microsoft.com/office/drawing/2014/main" val="988663205"/>
                    </a:ext>
                  </a:extLst>
                </a:gridCol>
                <a:gridCol w="1739904">
                  <a:extLst>
                    <a:ext uri="{9D8B030D-6E8A-4147-A177-3AD203B41FA5}">
                      <a16:colId xmlns:a16="http://schemas.microsoft.com/office/drawing/2014/main" val="3450903567"/>
                    </a:ext>
                  </a:extLst>
                </a:gridCol>
                <a:gridCol w="2057889">
                  <a:extLst>
                    <a:ext uri="{9D8B030D-6E8A-4147-A177-3AD203B41FA5}">
                      <a16:colId xmlns:a16="http://schemas.microsoft.com/office/drawing/2014/main" val="2838951807"/>
                    </a:ext>
                  </a:extLst>
                </a:gridCol>
              </a:tblGrid>
              <a:tr h="931467">
                <a:tc>
                  <a:txBody>
                    <a:bodyPr/>
                    <a:lstStyle/>
                    <a:p>
                      <a:pPr algn="r" rtl="1">
                        <a:lnSpc>
                          <a:spcPct val="107000"/>
                        </a:lnSpc>
                        <a:spcAft>
                          <a:spcPts val="800"/>
                        </a:spcAft>
                      </a:pPr>
                      <a:r>
                        <a:rPr lang="ar-SA" sz="1200">
                          <a:effectLst/>
                        </a:rPr>
                        <a:t>الموضوعات</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200">
                          <a:effectLst/>
                        </a:rPr>
                        <a:t>أسباب</a:t>
                      </a:r>
                      <a:endParaRPr lang="en-US" sz="1100">
                        <a:effectLst/>
                      </a:endParaRPr>
                    </a:p>
                    <a:p>
                      <a:pPr algn="r" rtl="1">
                        <a:lnSpc>
                          <a:spcPct val="107000"/>
                        </a:lnSpc>
                        <a:spcAft>
                          <a:spcPts val="800"/>
                        </a:spcAft>
                      </a:pPr>
                      <a:r>
                        <a:rPr lang="ar-SA" sz="1200">
                          <a:effectLst/>
                        </a:rPr>
                        <a:t>الاختلاف/عدم التغطية</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200">
                          <a:effectLst/>
                        </a:rPr>
                        <a:t>مدى تأثيرها</a:t>
                      </a:r>
                      <a:endParaRPr lang="en-US" sz="1100">
                        <a:effectLst/>
                      </a:endParaRPr>
                    </a:p>
                    <a:p>
                      <a:pPr algn="r" rtl="1">
                        <a:lnSpc>
                          <a:spcPct val="107000"/>
                        </a:lnSpc>
                        <a:spcAft>
                          <a:spcPts val="800"/>
                        </a:spcAft>
                      </a:pPr>
                      <a:r>
                        <a:rPr lang="ar-SA" sz="1200">
                          <a:effectLst/>
                        </a:rPr>
                        <a:t>على مخرجات التعلم</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07000"/>
                        </a:lnSpc>
                        <a:spcAft>
                          <a:spcPts val="800"/>
                        </a:spcAft>
                      </a:pPr>
                      <a:r>
                        <a:rPr lang="ar-SA" sz="1200">
                          <a:effectLst/>
                        </a:rPr>
                        <a:t>الإجراءات التعويضية</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0072354"/>
                  </a:ext>
                </a:extLst>
              </a:tr>
              <a:tr h="381694">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62246122"/>
                  </a:ext>
                </a:extLst>
              </a:tr>
              <a:tr h="381694">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10832771"/>
                  </a:ext>
                </a:extLst>
              </a:tr>
              <a:tr h="381694">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42250815"/>
                  </a:ext>
                </a:extLst>
              </a:tr>
              <a:tr h="381694">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65516356"/>
                  </a:ext>
                </a:extLst>
              </a:tr>
            </a:tbl>
          </a:graphicData>
        </a:graphic>
      </p:graphicFrame>
      <p:sp>
        <p:nvSpPr>
          <p:cNvPr id="5" name="Rectangle 1">
            <a:extLst>
              <a:ext uri="{FF2B5EF4-FFF2-40B4-BE49-F238E27FC236}">
                <a16:creationId xmlns:a16="http://schemas.microsoft.com/office/drawing/2014/main" id="{06D6EAD9-D336-ECE0-1A11-8240D7EBC0E0}"/>
              </a:ext>
            </a:extLst>
          </p:cNvPr>
          <p:cNvSpPr>
            <a:spLocks noChangeArrowheads="1"/>
          </p:cNvSpPr>
          <p:nvPr/>
        </p:nvSpPr>
        <p:spPr bwMode="auto">
          <a:xfrm>
            <a:off x="1308100" y="657225"/>
            <a:ext cx="9220200" cy="1677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r" defTabSz="914400" rtl="1" eaLnBrk="0" fontAlgn="base" latinLnBrk="0" hangingPunct="0">
              <a:lnSpc>
                <a:spcPct val="100000"/>
              </a:lnSpc>
              <a:spcBef>
                <a:spcPct val="0"/>
              </a:spcBef>
              <a:spcAft>
                <a:spcPct val="0"/>
              </a:spcAft>
              <a:buClrTx/>
              <a:buSzTx/>
              <a:buFontTx/>
              <a:buNone/>
              <a:tabLst/>
            </a:pPr>
            <a:r>
              <a:rPr kumimoji="0" lang="ar-SA" altLang="ar-SA" sz="2400" b="1"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ج</a:t>
            </a:r>
            <a:r>
              <a:rPr kumimoji="0" lang="ar-SA" altLang="ar-SA" sz="2400" b="1" i="0" u="none" strike="noStrike" cap="none" normalizeH="0" baseline="0" dirty="0" bmk="">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 الموضوعات التي لم يتم تغطيتها</a:t>
            </a:r>
            <a:endParaRPr kumimoji="0" lang="en-US" altLang="ar-SA" sz="2400" b="0" i="0" u="none" strike="noStrike" cap="none" normalizeH="0" baseline="0" dirty="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457200" algn="r" defTabSz="914400" rtl="1" eaLnBrk="0" fontAlgn="base" latinLnBrk="0" hangingPunct="0">
              <a:lnSpc>
                <a:spcPct val="100000"/>
              </a:lnSpc>
              <a:spcBef>
                <a:spcPct val="0"/>
              </a:spcBef>
              <a:spcAft>
                <a:spcPct val="0"/>
              </a:spcAft>
              <a:buClrTx/>
              <a:buSzTx/>
              <a:buFontTx/>
              <a:buNone/>
              <a:tabLst/>
            </a:pPr>
            <a:r>
              <a:rPr kumimoji="0" lang="ar-SA"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ويتضمن جدولًا لتحديد الموضوعات التي لم يتم تدريسها، أسباب ذلك، تأثيرها على مخرجات التعلم، والإجراءات التعويضية</a:t>
            </a:r>
            <a:r>
              <a:rPr kumimoji="0" lang="en-US"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a:t>
            </a:r>
            <a:endParaRPr kumimoji="0" lang="en-US" altLang="ar-SA" sz="2400" b="0" i="0" u="none" strike="noStrike" cap="none" normalizeH="0" baseline="0" dirty="0">
              <a:ln>
                <a:noFill/>
              </a:ln>
              <a:solidFill>
                <a:schemeClr val="tx1"/>
              </a:solidFill>
              <a:effectLst/>
            </a:endParaRPr>
          </a:p>
          <a:p>
            <a:pPr marL="0" marR="0" lvl="0" indent="457200" algn="r" defTabSz="914400" rtl="0" eaLnBrk="0" fontAlgn="base" latinLnBrk="0" hangingPunct="0">
              <a:lnSpc>
                <a:spcPct val="100000"/>
              </a:lnSpc>
              <a:spcBef>
                <a:spcPct val="0"/>
              </a:spcBef>
              <a:spcAft>
                <a:spcPct val="0"/>
              </a:spcAft>
              <a:buClrTx/>
              <a:buSzTx/>
              <a:buFontTx/>
              <a:buNone/>
              <a:tabLst/>
            </a:pPr>
            <a:endParaRPr kumimoji="0" lang="en-US" altLang="ar-SA"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503F6C6A-B322-1B0C-52F8-D7305C8A008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650400062"/>
      </p:ext>
    </p:extLst>
  </p:cSld>
  <p:clrMapOvr>
    <a:masterClrMapping/>
  </p:clrMapOvr>
  <mc:AlternateContent xmlns:mc="http://schemas.openxmlformats.org/markup-compatibility/2006">
    <mc:Choice xmlns:p14="http://schemas.microsoft.com/office/powerpoint/2010/main" Requires="p14">
      <p:transition spd="slow" p14:dur="2000" advTm="2388"/>
    </mc:Choice>
    <mc:Fallback>
      <p:transition spd="slow" advTm="2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جدول 3">
            <a:extLst>
              <a:ext uri="{FF2B5EF4-FFF2-40B4-BE49-F238E27FC236}">
                <a16:creationId xmlns:a16="http://schemas.microsoft.com/office/drawing/2014/main" id="{2C090FB8-D8F4-5A22-D101-CDD5D471B40B}"/>
              </a:ext>
            </a:extLst>
          </p:cNvPr>
          <p:cNvGraphicFramePr>
            <a:graphicFrameLocks noGrp="1"/>
          </p:cNvGraphicFramePr>
          <p:nvPr>
            <p:extLst>
              <p:ext uri="{D42A27DB-BD31-4B8C-83A1-F6EECF244321}">
                <p14:modId xmlns:p14="http://schemas.microsoft.com/office/powerpoint/2010/main" val="3504079385"/>
              </p:ext>
            </p:extLst>
          </p:nvPr>
        </p:nvGraphicFramePr>
        <p:xfrm>
          <a:off x="1460500" y="3095625"/>
          <a:ext cx="8823960" cy="4038600"/>
        </p:xfrm>
        <a:graphic>
          <a:graphicData uri="http://schemas.openxmlformats.org/drawingml/2006/table">
            <a:tbl>
              <a:tblPr rtl="1" firstRow="1" firstCol="1" lastRow="1" lastCol="1" bandRow="1" bandCol="1">
                <a:tableStyleId>{5C22544A-7EE6-4342-B048-85BDC9FD1C3A}</a:tableStyleId>
              </a:tblPr>
              <a:tblGrid>
                <a:gridCol w="3446283">
                  <a:extLst>
                    <a:ext uri="{9D8B030D-6E8A-4147-A177-3AD203B41FA5}">
                      <a16:colId xmlns:a16="http://schemas.microsoft.com/office/drawing/2014/main" val="1424490211"/>
                    </a:ext>
                  </a:extLst>
                </a:gridCol>
                <a:gridCol w="2080671">
                  <a:extLst>
                    <a:ext uri="{9D8B030D-6E8A-4147-A177-3AD203B41FA5}">
                      <a16:colId xmlns:a16="http://schemas.microsoft.com/office/drawing/2014/main" val="2740738684"/>
                    </a:ext>
                  </a:extLst>
                </a:gridCol>
                <a:gridCol w="3297006">
                  <a:extLst>
                    <a:ext uri="{9D8B030D-6E8A-4147-A177-3AD203B41FA5}">
                      <a16:colId xmlns:a16="http://schemas.microsoft.com/office/drawing/2014/main" val="2889777564"/>
                    </a:ext>
                  </a:extLst>
                </a:gridCol>
              </a:tblGrid>
              <a:tr h="914954">
                <a:tc>
                  <a:txBody>
                    <a:bodyPr/>
                    <a:lstStyle/>
                    <a:p>
                      <a:pPr algn="r" rtl="1">
                        <a:lnSpc>
                          <a:spcPct val="115000"/>
                        </a:lnSpc>
                        <a:spcAft>
                          <a:spcPts val="800"/>
                        </a:spcAft>
                      </a:pPr>
                      <a:r>
                        <a:rPr lang="ar-SA" sz="1200">
                          <a:effectLst/>
                        </a:rPr>
                        <a:t>التوصيات</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ar-SA" sz="1200">
                          <a:effectLst/>
                        </a:rPr>
                        <a:t>الإجراءات</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ar-SA" sz="1200">
                          <a:effectLst/>
                        </a:rPr>
                        <a:t>الدعم المطلوب</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6229098"/>
                  </a:ext>
                </a:extLst>
              </a:tr>
              <a:tr h="1018580">
                <a:tc>
                  <a:txBody>
                    <a:bodyPr/>
                    <a:lstStyle/>
                    <a:p>
                      <a:pPr marL="342900" lvl="0" indent="-342900" algn="r" rtl="1">
                        <a:lnSpc>
                          <a:spcPct val="115000"/>
                        </a:lnSpc>
                        <a:spcAft>
                          <a:spcPts val="800"/>
                        </a:spcAft>
                        <a:buFont typeface="+mj-lt"/>
                        <a:buAutoNum type="arabicPeriod"/>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86880630"/>
                  </a:ext>
                </a:extLst>
              </a:tr>
              <a:tr h="1018580">
                <a:tc>
                  <a:txBody>
                    <a:bodyPr/>
                    <a:lstStyle/>
                    <a:p>
                      <a:pPr marL="342900" lvl="0" indent="-342900" algn="r" rtl="1">
                        <a:lnSpc>
                          <a:spcPct val="115000"/>
                        </a:lnSpc>
                        <a:spcAft>
                          <a:spcPts val="800"/>
                        </a:spcAft>
                        <a:buFont typeface="+mj-lt"/>
                        <a:buAutoNum type="arabicPeriod"/>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92307612"/>
                  </a:ext>
                </a:extLst>
              </a:tr>
              <a:tr h="1086486">
                <a:tc>
                  <a:txBody>
                    <a:bodyPr/>
                    <a:lstStyle/>
                    <a:p>
                      <a:pPr marL="342900" lvl="0" indent="-342900" algn="r" rtl="1">
                        <a:lnSpc>
                          <a:spcPct val="115000"/>
                        </a:lnSpc>
                        <a:spcAft>
                          <a:spcPts val="800"/>
                        </a:spcAft>
                        <a:buFont typeface="+mj-lt"/>
                        <a:buAutoNum type="arabicPeriod"/>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1">
                        <a:lnSpc>
                          <a:spcPct val="115000"/>
                        </a:lnSpc>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rtl="1">
                        <a:lnSpc>
                          <a:spcPct val="115000"/>
                        </a:lnSpc>
                        <a:spcAft>
                          <a:spcPts val="80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00725697"/>
                  </a:ext>
                </a:extLst>
              </a:tr>
            </a:tbl>
          </a:graphicData>
        </a:graphic>
      </p:graphicFrame>
      <p:sp>
        <p:nvSpPr>
          <p:cNvPr id="5" name="Rectangle 1">
            <a:extLst>
              <a:ext uri="{FF2B5EF4-FFF2-40B4-BE49-F238E27FC236}">
                <a16:creationId xmlns:a16="http://schemas.microsoft.com/office/drawing/2014/main" id="{030C98A2-3F52-728F-5C91-7A970C0CDE55}"/>
              </a:ext>
            </a:extLst>
          </p:cNvPr>
          <p:cNvSpPr>
            <a:spLocks noChangeArrowheads="1"/>
          </p:cNvSpPr>
          <p:nvPr/>
        </p:nvSpPr>
        <p:spPr bwMode="auto">
          <a:xfrm>
            <a:off x="2939633" y="841891"/>
            <a:ext cx="7310014" cy="1677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ar-SA" sz="2400" b="1"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د</a:t>
            </a:r>
            <a:r>
              <a:rPr kumimoji="0" lang="ar-SA" altLang="ar-SA" sz="2400" b="1" i="0" u="none" strike="noStrike" cap="none" normalizeH="0" baseline="0" dirty="0" bmk="">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 خطة تطوير المقرر (إن وجدت)</a:t>
            </a:r>
            <a:endParaRPr kumimoji="0" lang="en-US" altLang="ar-SA" sz="2400" b="0" i="0" u="none" strike="noStrike" cap="none" normalizeH="0" baseline="0" dirty="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يحتوي على توصيات، إجراءات، والدعم المطلوب لتحسين المقرر</a:t>
            </a:r>
            <a:r>
              <a:rPr kumimoji="0" lang="en-US"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a:t>
            </a:r>
            <a:endParaRPr kumimoji="0" lang="en-US" altLang="ar-SA" sz="2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ar-SA" sz="2400" b="0"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يشير إلى ضرورة مناقشة الخطة في مجلس القسم ودمجها في التقرير السنوي للبرنامج</a:t>
            </a:r>
            <a:endParaRPr kumimoji="0" lang="en-US" altLang="ar-SA" sz="2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EG" altLang="ar-SA" sz="2400" b="1"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يجب مناقشة الخطة في مجلس القسم وتضمينها في تقرير البرنامج السنوي</a:t>
            </a:r>
            <a:r>
              <a:rPr kumimoji="0" lang="en-US" altLang="ar-SA" sz="2400" b="1" i="0" u="none" strike="noStrike" cap="none" normalizeH="0" baseline="0" dirty="0">
                <a:ln>
                  <a:noFill/>
                </a:ln>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rPr>
              <a:t>. </a:t>
            </a:r>
            <a:endParaRPr kumimoji="0" lang="en-US" altLang="ar-SA"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FFC8814D-8BCB-A9C9-E472-D736B84F2B1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976602818"/>
      </p:ext>
    </p:extLst>
  </p:cSld>
  <p:clrMapOvr>
    <a:masterClrMapping/>
  </p:clrMapOvr>
  <mc:AlternateContent xmlns:mc="http://schemas.openxmlformats.org/markup-compatibility/2006">
    <mc:Choice xmlns:p14="http://schemas.microsoft.com/office/powerpoint/2010/main" Requires="p14">
      <p:transition spd="slow" p14:dur="2000" advTm="923"/>
    </mc:Choice>
    <mc:Fallback>
      <p:transition spd="slow" advTm="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01B341EE-44AB-DBA7-AAD3-16FB11199143}"/>
              </a:ext>
            </a:extLst>
          </p:cNvPr>
          <p:cNvSpPr txBox="1"/>
          <p:nvPr/>
        </p:nvSpPr>
        <p:spPr>
          <a:xfrm>
            <a:off x="158750" y="704973"/>
            <a:ext cx="10375899" cy="6152903"/>
          </a:xfrm>
          <a:prstGeom prst="rect">
            <a:avLst/>
          </a:prstGeom>
          <a:noFill/>
        </p:spPr>
        <p:txBody>
          <a:bodyPr wrap="square">
            <a:spAutoFit/>
          </a:bodyPr>
          <a:lstStyle/>
          <a:p>
            <a:pPr marL="342900" lvl="0" indent="-342900" algn="r" rtl="1">
              <a:lnSpc>
                <a:spcPct val="107000"/>
              </a:lnSpc>
              <a:spcAft>
                <a:spcPts val="800"/>
              </a:spcAft>
              <a:buFont typeface="Sakkal Majalla" panose="02000000000000000000" pitchFamily="2" charset="-78"/>
              <a:buChar char="-"/>
            </a:pPr>
            <a:r>
              <a:rPr lang="ar-SA" sz="2400" b="1" dirty="0">
                <a:effectLst/>
                <a:latin typeface="Calibri" panose="020F0502020204030204" pitchFamily="34" charset="0"/>
                <a:ea typeface="Calibri" panose="020F0502020204030204" pitchFamily="34" charset="0"/>
                <a:cs typeface="Sakkal Majalla" panose="02000000000000000000" pitchFamily="2" charset="-78"/>
              </a:rPr>
              <a:t>أمثلة لمقترحات تطويرية يمكن إدراجها في خطة التطوير: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أولًا: تطوير طرق التقييم والقياس</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المشكلة:</a:t>
            </a:r>
            <a:r>
              <a:rPr lang="ar-SA" sz="2400" dirty="0">
                <a:effectLst/>
                <a:latin typeface="Calibri" panose="020F0502020204030204" pitchFamily="34" charset="0"/>
                <a:ea typeface="Calibri" panose="020F0502020204030204" pitchFamily="34" charset="0"/>
                <a:cs typeface="Sakkal Majalla" panose="02000000000000000000" pitchFamily="2" charset="-78"/>
              </a:rPr>
              <a:t> الاعتماد على الاختبارات الشفهية والتقييم التقليدي دون استغلال التكنولوجيا في تحليل أداء الطلاب</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br>
              <a:rPr lang="en-US" sz="2400" dirty="0">
                <a:effectLst/>
                <a:latin typeface="Sakkal Majalla" panose="02000000000000000000" pitchFamily="2" charset="-78"/>
                <a:ea typeface="Calibri" panose="020F0502020204030204" pitchFamily="34" charset="0"/>
                <a:cs typeface="Arial" panose="020B0604020202020204" pitchFamily="34" charset="0"/>
              </a:rPr>
            </a:b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التطوير المقترح</a:t>
            </a:r>
            <a:r>
              <a:rPr lang="en-US" sz="2400" b="1" dirty="0">
                <a:effectLst/>
                <a:latin typeface="Sakkal Majalla" panose="02000000000000000000" pitchFamily="2" charset="-78"/>
                <a:ea typeface="Calibri" panose="020F0502020204030204" pitchFamily="34" charset="0"/>
                <a:cs typeface="Arial" panose="020B0604020202020204" pitchFamily="34" charset="0"/>
              </a:rPr>
              <a:t>:</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latin typeface="Calibri" panose="020F0502020204030204" pitchFamily="34" charset="0"/>
                <a:ea typeface="Calibri" panose="020F0502020204030204" pitchFamily="34" charset="0"/>
                <a:cs typeface="Sakkal Majalla" panose="02000000000000000000" pitchFamily="2" charset="-78"/>
              </a:rPr>
              <a:t>استخدام التعلم العميق فمثلا في مقرر التجويد تحلل التلاوة عبر برامج متقدمة تحدد الأخطاء بدقة، مثل تطبيقات التعرف على الصوت وتحليل الأداء الصوتي</a:t>
            </a:r>
            <a:r>
              <a:rPr lang="en-US" sz="2400" dirty="0">
                <a:latin typeface="Calibri" panose="020F0502020204030204" pitchFamily="34" charset="0"/>
                <a:ea typeface="Calibri" panose="020F0502020204030204" pitchFamily="34" charset="0"/>
                <a:cs typeface="Sakkal Majalla" panose="02000000000000000000" pitchFamily="2" charset="-78"/>
              </a:rPr>
              <a:t>.</a:t>
            </a:r>
          </a:p>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ثانيًا: تعزيز استخدام التقنيات الحديثة في تعليم المقررات الشرعية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وذلك من خلال: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إدخال برامج الذكاء الاصطناعي في دراسة القرآن وعلومه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استخدام الذكاء الاصطناعي في تدريس العقيدة والتفسير، من خلال تطوير منصة تفاعلية تقدم محتوى شرعي مخصص لكل طالب بناءً على مستواه العلمي، بحيث توفر</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شروحات مبسطة للطلاب المبتدئين في علم العقيدة والتفسير</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تحليل مقارن بين المدارس التفسيرية والعقدية للطلاب المتقدمين</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تمارين تعتمد على الذكاء الاصطناعي لاختبار قدرة الطالب على استنباط المعاني الشرعية وربطها بالأدلة النصية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6A3575EC-3AF5-70CE-825C-9F0FD7185E5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646907599"/>
      </p:ext>
    </p:extLst>
  </p:cSld>
  <p:clrMapOvr>
    <a:masterClrMapping/>
  </p:clrMapOvr>
  <mc:AlternateContent xmlns:mc="http://schemas.openxmlformats.org/markup-compatibility/2006">
    <mc:Choice xmlns:p14="http://schemas.microsoft.com/office/powerpoint/2010/main" Requires="p14">
      <p:transition spd="slow" p14:dur="2000" advTm="7287"/>
    </mc:Choice>
    <mc:Fallback>
      <p:transition spd="slow" advTm="7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30B8984D-1BCB-6C4C-74F1-CEBD59362599}"/>
              </a:ext>
            </a:extLst>
          </p:cNvPr>
          <p:cNvSpPr txBox="1"/>
          <p:nvPr/>
        </p:nvSpPr>
        <p:spPr>
          <a:xfrm>
            <a:off x="469900" y="1571625"/>
            <a:ext cx="9753599" cy="3766672"/>
          </a:xfrm>
          <a:prstGeom prst="rect">
            <a:avLst/>
          </a:prstGeom>
          <a:noFill/>
        </p:spPr>
        <p:txBody>
          <a:bodyPr wrap="square">
            <a:spAutoFit/>
          </a:bodyPr>
          <a:lstStyle/>
          <a:p>
            <a:pPr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ثالثًا: تطوير مهارات البحث والاستدلال عند الطلاب</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تعزيز مهارات الاستنباط الشرعي من خلال تقديم ورش عمل رقمية تعتمد على الذكاء الاصطناعي لطرح سيناريوهات واقعية يطلب فيها من الطالب</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تحديد الأدلة الشرعية المناسبة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المقارنة بين أقوال الفقهاء في المسائل الاجتهادية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مناقشة الأحكام الشرعية وفق قواعد أصول الفقه</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استخدام تقنيات معالجة اللغة الطبيعية</a:t>
            </a:r>
            <a:r>
              <a:rPr lang="en-US" sz="2400" dirty="0">
                <a:effectLst/>
                <a:latin typeface="Sakkal Majalla" panose="02000000000000000000" pitchFamily="2" charset="-78"/>
                <a:ea typeface="Calibri" panose="020F0502020204030204" pitchFamily="34" charset="0"/>
                <a:cs typeface="Arial" panose="020B0604020202020204" pitchFamily="34" charset="0"/>
              </a:rPr>
              <a:t> (NLP) </a:t>
            </a:r>
            <a:r>
              <a:rPr lang="ar-SA" sz="2400" dirty="0">
                <a:effectLst/>
                <a:latin typeface="Calibri" panose="020F0502020204030204" pitchFamily="34" charset="0"/>
                <a:ea typeface="Calibri" panose="020F0502020204030204" pitchFamily="34" charset="0"/>
                <a:cs typeface="Sakkal Majalla" panose="02000000000000000000" pitchFamily="2" charset="-78"/>
              </a:rPr>
              <a:t>لتقديم مقارنات بين التفسيرات الفقهية المختلفة ومساعدة الطلاب في فهم آليات الاستدلال الفقهي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图片 134">
            <a:extLst>
              <a:ext uri="{FF2B5EF4-FFF2-40B4-BE49-F238E27FC236}">
                <a16:creationId xmlns:a16="http://schemas.microsoft.com/office/drawing/2014/main" id="{DAC43883-7ECE-D438-7634-C11DAEAAEEFD}"/>
              </a:ext>
            </a:extLst>
          </p:cNvPr>
          <p:cNvPicPr>
            <a:picLocks noChangeAspect="1"/>
          </p:cNvPicPr>
          <p:nvPr/>
        </p:nvPicPr>
        <p:blipFill>
          <a:blip r:embed="rId4" cstate="print"/>
          <a:stretch>
            <a:fillRect/>
          </a:stretch>
        </p:blipFill>
        <p:spPr>
          <a:xfrm>
            <a:off x="774700" y="5457825"/>
            <a:ext cx="1391728" cy="1600200"/>
          </a:xfrm>
          <a:prstGeom prst="rect">
            <a:avLst/>
          </a:prstGeom>
        </p:spPr>
      </p:pic>
      <p:pic>
        <p:nvPicPr>
          <p:cNvPr id="3" name="ملف فيديو 2">
            <a:hlinkClick r:id="" action="ppaction://media"/>
            <a:extLst>
              <a:ext uri="{FF2B5EF4-FFF2-40B4-BE49-F238E27FC236}">
                <a16:creationId xmlns:a16="http://schemas.microsoft.com/office/drawing/2014/main" id="{2993D4DF-8124-901A-9B14-9B65AD71C21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450729340"/>
      </p:ext>
    </p:extLst>
  </p:cSld>
  <p:clrMapOvr>
    <a:masterClrMapping/>
  </p:clrMapOvr>
  <mc:AlternateContent xmlns:mc="http://schemas.openxmlformats.org/markup-compatibility/2006">
    <mc:Choice xmlns:p14="http://schemas.microsoft.com/office/powerpoint/2010/main" Requires="p14">
      <p:transition spd="slow" p14:dur="2000" advTm="892"/>
    </mc:Choice>
    <mc:Fallback>
      <p:transition spd="slow" advTm="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794BDCEC-1B52-1942-8CF4-E59D0021DFA7}"/>
              </a:ext>
            </a:extLst>
          </p:cNvPr>
          <p:cNvSpPr txBox="1"/>
          <p:nvPr/>
        </p:nvSpPr>
        <p:spPr>
          <a:xfrm>
            <a:off x="660400" y="2105025"/>
            <a:ext cx="9372599" cy="2873735"/>
          </a:xfrm>
          <a:prstGeom prst="rect">
            <a:avLst/>
          </a:prstGeom>
          <a:noFill/>
        </p:spPr>
        <p:txBody>
          <a:bodyPr wrap="square">
            <a:spAutoFit/>
          </a:bodyPr>
          <a:lstStyle/>
          <a:p>
            <a:pPr marL="22860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رابعًا: تحسين التفاعل بين الطلاب وأعضاء هيئة التدريس</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إنشاء بيئة تعليمية تفاعلية من خلال تطوير منتديات تعليمية إلكترونية مدعومة بالذكاء الاصطناعي، حيث يمكن للطلاب</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طرح الأسئلة والنقاش حول المسائل الشرعية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استخدام أنظمة تحليل الأسئلة الذكية التي تقدم إجابات فورية مع توضيح المرجع الفقهي لكل إجابة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تلقي تغذية راجعة فورية لأداء الطلاب في الواجبات والمنتديات.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图片 134">
            <a:extLst>
              <a:ext uri="{FF2B5EF4-FFF2-40B4-BE49-F238E27FC236}">
                <a16:creationId xmlns:a16="http://schemas.microsoft.com/office/drawing/2014/main" id="{64BE275D-4CD7-E0E8-4512-6532D134353F}"/>
              </a:ext>
            </a:extLst>
          </p:cNvPr>
          <p:cNvPicPr>
            <a:picLocks noChangeAspect="1"/>
          </p:cNvPicPr>
          <p:nvPr/>
        </p:nvPicPr>
        <p:blipFill>
          <a:blip r:embed="rId4" cstate="print"/>
          <a:stretch>
            <a:fillRect/>
          </a:stretch>
        </p:blipFill>
        <p:spPr>
          <a:xfrm>
            <a:off x="654274" y="5305425"/>
            <a:ext cx="1391728" cy="1600200"/>
          </a:xfrm>
          <a:prstGeom prst="rect">
            <a:avLst/>
          </a:prstGeom>
        </p:spPr>
      </p:pic>
      <p:pic>
        <p:nvPicPr>
          <p:cNvPr id="3" name="ملف فيديو 2">
            <a:hlinkClick r:id="" action="ppaction://media"/>
            <a:extLst>
              <a:ext uri="{FF2B5EF4-FFF2-40B4-BE49-F238E27FC236}">
                <a16:creationId xmlns:a16="http://schemas.microsoft.com/office/drawing/2014/main" id="{1C2B46BC-04D9-E0FE-76B0-6743A5DAAF5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02978596"/>
      </p:ext>
    </p:extLst>
  </p:cSld>
  <p:clrMapOvr>
    <a:masterClrMapping/>
  </p:clrMapOvr>
  <mc:AlternateContent xmlns:mc="http://schemas.openxmlformats.org/markup-compatibility/2006">
    <mc:Choice xmlns:p14="http://schemas.microsoft.com/office/powerpoint/2010/main" Requires="p14">
      <p:transition spd="slow" p14:dur="2000" advTm="620"/>
    </mc:Choice>
    <mc:Fallback>
      <p:transition spd="slow" advTm="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516DD675-EEC4-2251-82CB-B55CB5B07514}"/>
              </a:ext>
            </a:extLst>
          </p:cNvPr>
          <p:cNvSpPr txBox="1"/>
          <p:nvPr/>
        </p:nvSpPr>
        <p:spPr>
          <a:xfrm>
            <a:off x="431800" y="1190625"/>
            <a:ext cx="9829799" cy="2771143"/>
          </a:xfrm>
          <a:prstGeom prst="rect">
            <a:avLst/>
          </a:prstGeom>
          <a:noFill/>
        </p:spPr>
        <p:txBody>
          <a:bodyPr wrap="square">
            <a:spAutoFit/>
          </a:bodyPr>
          <a:lstStyle/>
          <a:p>
            <a:pPr marL="22860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خامسًا: تحسين نواتج التعلم وتقليل الفجوات في الأداء الأكاديمي</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تقليل الفجوة بين المستوى المستهدف والمستوى الفعلي</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معالجة الموضوعات التي لم يتم تغطيتها من خلال إنشاء مكتبة إلكترونية تفاعلية تحتوي على مقاطع فيديو وشروحات إضافية لتغطية الموضوعات غير المشروحة داخل الفصل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إتاحة محاضرات مسجلة ومدعومة بوسائل الذكاء الاصطناعي لتمكين الطلاب من مراجعة الدروس في أي وقت وتعويض أي نقص في المحتوى التعليمي</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图片 134">
            <a:extLst>
              <a:ext uri="{FF2B5EF4-FFF2-40B4-BE49-F238E27FC236}">
                <a16:creationId xmlns:a16="http://schemas.microsoft.com/office/drawing/2014/main" id="{3F1F1456-31F7-044F-F880-B0E473A8FA89}"/>
              </a:ext>
            </a:extLst>
          </p:cNvPr>
          <p:cNvPicPr>
            <a:picLocks noChangeAspect="1"/>
          </p:cNvPicPr>
          <p:nvPr/>
        </p:nvPicPr>
        <p:blipFill>
          <a:blip r:embed="rId4" cstate="print"/>
          <a:stretch>
            <a:fillRect/>
          </a:stretch>
        </p:blipFill>
        <p:spPr>
          <a:xfrm>
            <a:off x="654274" y="5305425"/>
            <a:ext cx="1391728" cy="1600200"/>
          </a:xfrm>
          <a:prstGeom prst="rect">
            <a:avLst/>
          </a:prstGeom>
        </p:spPr>
      </p:pic>
      <p:pic>
        <p:nvPicPr>
          <p:cNvPr id="3" name="ملف فيديو 2">
            <a:hlinkClick r:id="" action="ppaction://media"/>
            <a:extLst>
              <a:ext uri="{FF2B5EF4-FFF2-40B4-BE49-F238E27FC236}">
                <a16:creationId xmlns:a16="http://schemas.microsoft.com/office/drawing/2014/main" id="{F2B1C61A-FE7E-4D23-CE88-5EA6D3DF3FC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926455936"/>
      </p:ext>
    </p:extLst>
  </p:cSld>
  <p:clrMapOvr>
    <a:masterClrMapping/>
  </p:clrMapOvr>
  <mc:AlternateContent xmlns:mc="http://schemas.openxmlformats.org/markup-compatibility/2006">
    <mc:Choice xmlns:p14="http://schemas.microsoft.com/office/powerpoint/2010/main" Requires="p14">
      <p:transition spd="slow" p14:dur="2000" advTm="1575"/>
    </mc:Choice>
    <mc:Fallback>
      <p:transition spd="slow" advTm="1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7A3F0-D04F-92F9-D59E-8764912B7D7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529123-FC88-58F7-5814-EE11CEFE171A}"/>
              </a:ext>
            </a:extLst>
          </p:cNvPr>
          <p:cNvSpPr>
            <a:spLocks noGrp="1"/>
          </p:cNvSpPr>
          <p:nvPr>
            <p:ph type="sldNum" sz="quarter" idx="12"/>
          </p:nvPr>
        </p:nvSpPr>
        <p:spPr/>
        <p:txBody>
          <a:bodyPr/>
          <a:lstStyle/>
          <a:p>
            <a:pPr algn="r" defTabSz="802020" rtl="1"/>
            <a:fld id="{F0C0E137-212D-48BF-BD2D-C24450D8AE18}" type="slidenum">
              <a:rPr lang="ar-EG" sz="1579">
                <a:solidFill>
                  <a:prstClr val="black">
                    <a:tint val="75000"/>
                  </a:prstClr>
                </a:solidFill>
                <a:latin typeface="Calibri"/>
                <a:cs typeface="Arial" panose="020B0604020202020204" pitchFamily="34" charset="0"/>
              </a:rPr>
              <a:pPr algn="r" defTabSz="802020" rtl="1"/>
              <a:t>5</a:t>
            </a:fld>
            <a:endParaRPr lang="ar-EG" sz="1579">
              <a:solidFill>
                <a:prstClr val="black">
                  <a:tint val="75000"/>
                </a:prstClr>
              </a:solidFill>
              <a:latin typeface="Calibri"/>
              <a:cs typeface="Arial" panose="020B0604020202020204" pitchFamily="34" charset="0"/>
            </a:endParaRPr>
          </a:p>
        </p:txBody>
      </p:sp>
      <p:sp>
        <p:nvSpPr>
          <p:cNvPr id="4" name="Rectangle 3">
            <a:extLst>
              <a:ext uri="{FF2B5EF4-FFF2-40B4-BE49-F238E27FC236}">
                <a16:creationId xmlns:a16="http://schemas.microsoft.com/office/drawing/2014/main" id="{6B653FE9-5FCB-A67F-ECBD-D3477C8582B3}"/>
              </a:ext>
            </a:extLst>
          </p:cNvPr>
          <p:cNvSpPr/>
          <p:nvPr/>
        </p:nvSpPr>
        <p:spPr>
          <a:xfrm>
            <a:off x="6562271" y="915627"/>
            <a:ext cx="3924694" cy="564770"/>
          </a:xfrm>
          <a:prstGeom prst="rect">
            <a:avLst/>
          </a:prstGeom>
        </p:spPr>
        <p:txBody>
          <a:bodyPr wrap="square">
            <a:spAutoFit/>
          </a:bodyPr>
          <a:lstStyle/>
          <a:p>
            <a:pPr algn="ctr" defTabSz="802020" rtl="1">
              <a:lnSpc>
                <a:spcPct val="125000"/>
              </a:lnSpc>
            </a:pPr>
            <a:r>
              <a:rPr lang="ar-EG" sz="2456" dirty="0">
                <a:solidFill>
                  <a:prstClr val="white"/>
                </a:solidFill>
                <a:latin typeface="Sakkal Majalla" pitchFamily="2" charset="-78"/>
                <a:cs typeface="Sakkal Majalla" pitchFamily="2" charset="-78"/>
              </a:rPr>
              <a:t>ثقافة المبادرة</a:t>
            </a:r>
          </a:p>
        </p:txBody>
      </p:sp>
      <p:grpSp>
        <p:nvGrpSpPr>
          <p:cNvPr id="5" name="Group 4">
            <a:extLst>
              <a:ext uri="{FF2B5EF4-FFF2-40B4-BE49-F238E27FC236}">
                <a16:creationId xmlns:a16="http://schemas.microsoft.com/office/drawing/2014/main" id="{33BF7A9E-15F9-3344-7CE6-76EA99000C7F}"/>
              </a:ext>
            </a:extLst>
          </p:cNvPr>
          <p:cNvGrpSpPr/>
          <p:nvPr/>
        </p:nvGrpSpPr>
        <p:grpSpPr>
          <a:xfrm>
            <a:off x="9510090" y="2450224"/>
            <a:ext cx="849147" cy="1009825"/>
            <a:chOff x="10806843" y="2520381"/>
            <a:chExt cx="968148" cy="1151343"/>
          </a:xfrm>
        </p:grpSpPr>
        <p:pic>
          <p:nvPicPr>
            <p:cNvPr id="6" name="Picture 5">
              <a:extLst>
                <a:ext uri="{FF2B5EF4-FFF2-40B4-BE49-F238E27FC236}">
                  <a16:creationId xmlns:a16="http://schemas.microsoft.com/office/drawing/2014/main" id="{28143439-3783-970C-DB6B-04F0F5676E2C}"/>
                </a:ext>
              </a:extLst>
            </p:cNvPr>
            <p:cNvPicPr>
              <a:picLocks noChangeAspect="1"/>
            </p:cNvPicPr>
            <p:nvPr/>
          </p:nvPicPr>
          <p:blipFill>
            <a:blip r:embed="rId6"/>
            <a:stretch>
              <a:fillRect/>
            </a:stretch>
          </p:blipFill>
          <p:spPr>
            <a:xfrm>
              <a:off x="10806843" y="2520381"/>
              <a:ext cx="968148" cy="1151343"/>
            </a:xfrm>
            <a:prstGeom prst="rect">
              <a:avLst/>
            </a:prstGeom>
          </p:spPr>
        </p:pic>
        <p:sp>
          <p:nvSpPr>
            <p:cNvPr id="8" name="Rectangle 7">
              <a:extLst>
                <a:ext uri="{FF2B5EF4-FFF2-40B4-BE49-F238E27FC236}">
                  <a16:creationId xmlns:a16="http://schemas.microsoft.com/office/drawing/2014/main" id="{26F60138-9984-0E4C-B293-430F82DE7CFC}"/>
                </a:ext>
              </a:extLst>
            </p:cNvPr>
            <p:cNvSpPr/>
            <p:nvPr/>
          </p:nvSpPr>
          <p:spPr>
            <a:xfrm>
              <a:off x="11075666" y="2762079"/>
              <a:ext cx="497082" cy="671699"/>
            </a:xfrm>
            <a:prstGeom prst="rect">
              <a:avLst/>
            </a:prstGeom>
          </p:spPr>
          <p:txBody>
            <a:bodyPr wrap="square">
              <a:spAutoFit/>
            </a:bodyPr>
            <a:lstStyle/>
            <a:p>
              <a:pPr algn="ctr" defTabSz="802020" rtl="1">
                <a:lnSpc>
                  <a:spcPct val="115000"/>
                </a:lnSpc>
                <a:spcAft>
                  <a:spcPts val="702"/>
                </a:spcAft>
                <a:buSzPts val="1600"/>
              </a:pPr>
              <a:r>
                <a:rPr lang="ar-EG" sz="2807" b="1" dirty="0">
                  <a:solidFill>
                    <a:prstClr val="white"/>
                  </a:solidFill>
                  <a:latin typeface="Sakkal Majalla" panose="02000000000000000000" pitchFamily="2" charset="-78"/>
                  <a:ea typeface="Calibri" panose="020F0502020204030204" pitchFamily="34" charset="0"/>
                  <a:cs typeface="Sakkal Majalla" panose="02000000000000000000" pitchFamily="2" charset="-78"/>
                </a:rPr>
                <a:t>1</a:t>
              </a:r>
            </a:p>
          </p:txBody>
        </p:sp>
      </p:grpSp>
      <p:grpSp>
        <p:nvGrpSpPr>
          <p:cNvPr id="9" name="Group 8">
            <a:extLst>
              <a:ext uri="{FF2B5EF4-FFF2-40B4-BE49-F238E27FC236}">
                <a16:creationId xmlns:a16="http://schemas.microsoft.com/office/drawing/2014/main" id="{04DB68FF-CD84-0849-7381-C5389DC1FD00}"/>
              </a:ext>
            </a:extLst>
          </p:cNvPr>
          <p:cNvGrpSpPr/>
          <p:nvPr/>
        </p:nvGrpSpPr>
        <p:grpSpPr>
          <a:xfrm>
            <a:off x="9580682" y="3399065"/>
            <a:ext cx="863298" cy="995189"/>
            <a:chOff x="10887337" y="3602198"/>
            <a:chExt cx="984283" cy="1134657"/>
          </a:xfrm>
        </p:grpSpPr>
        <p:pic>
          <p:nvPicPr>
            <p:cNvPr id="10" name="Picture 9">
              <a:extLst>
                <a:ext uri="{FF2B5EF4-FFF2-40B4-BE49-F238E27FC236}">
                  <a16:creationId xmlns:a16="http://schemas.microsoft.com/office/drawing/2014/main" id="{5B94C57D-E005-A582-DF6F-65785C248C23}"/>
                </a:ext>
              </a:extLst>
            </p:cNvPr>
            <p:cNvPicPr>
              <a:picLocks noChangeAspect="1"/>
            </p:cNvPicPr>
            <p:nvPr/>
          </p:nvPicPr>
          <p:blipFill>
            <a:blip r:embed="rId7"/>
            <a:stretch>
              <a:fillRect/>
            </a:stretch>
          </p:blipFill>
          <p:spPr>
            <a:xfrm>
              <a:off x="10887337" y="3602198"/>
              <a:ext cx="984283" cy="1134657"/>
            </a:xfrm>
            <a:prstGeom prst="rect">
              <a:avLst/>
            </a:prstGeom>
          </p:spPr>
        </p:pic>
        <p:sp>
          <p:nvSpPr>
            <p:cNvPr id="13" name="Rectangle 12">
              <a:extLst>
                <a:ext uri="{FF2B5EF4-FFF2-40B4-BE49-F238E27FC236}">
                  <a16:creationId xmlns:a16="http://schemas.microsoft.com/office/drawing/2014/main" id="{CB22C86F-81F5-5B1E-BDB3-39C03053861D}"/>
                </a:ext>
              </a:extLst>
            </p:cNvPr>
            <p:cNvSpPr/>
            <p:nvPr/>
          </p:nvSpPr>
          <p:spPr>
            <a:xfrm>
              <a:off x="11042376" y="3796174"/>
              <a:ext cx="497082" cy="671699"/>
            </a:xfrm>
            <a:prstGeom prst="rect">
              <a:avLst/>
            </a:prstGeom>
          </p:spPr>
          <p:txBody>
            <a:bodyPr wrap="square">
              <a:spAutoFit/>
            </a:bodyPr>
            <a:lstStyle/>
            <a:p>
              <a:pPr algn="ctr" defTabSz="802020" rtl="1">
                <a:lnSpc>
                  <a:spcPct val="115000"/>
                </a:lnSpc>
                <a:spcAft>
                  <a:spcPts val="702"/>
                </a:spcAft>
                <a:buSzPts val="1600"/>
              </a:pPr>
              <a:r>
                <a:rPr lang="ar-EG" sz="2807" b="1" dirty="0">
                  <a:solidFill>
                    <a:prstClr val="white"/>
                  </a:solidFill>
                  <a:latin typeface="Sakkal Majalla" panose="02000000000000000000" pitchFamily="2" charset="-78"/>
                  <a:ea typeface="Calibri" panose="020F0502020204030204" pitchFamily="34" charset="0"/>
                  <a:cs typeface="Sakkal Majalla" panose="02000000000000000000" pitchFamily="2" charset="-78"/>
                </a:rPr>
                <a:t>2</a:t>
              </a:r>
            </a:p>
          </p:txBody>
        </p:sp>
      </p:grpSp>
      <p:grpSp>
        <p:nvGrpSpPr>
          <p:cNvPr id="14" name="Group 13">
            <a:extLst>
              <a:ext uri="{FF2B5EF4-FFF2-40B4-BE49-F238E27FC236}">
                <a16:creationId xmlns:a16="http://schemas.microsoft.com/office/drawing/2014/main" id="{DCFDBF03-8C65-C118-9E39-D8ABD4158109}"/>
              </a:ext>
            </a:extLst>
          </p:cNvPr>
          <p:cNvGrpSpPr/>
          <p:nvPr/>
        </p:nvGrpSpPr>
        <p:grpSpPr>
          <a:xfrm>
            <a:off x="9480201" y="4332463"/>
            <a:ext cx="849146" cy="1009824"/>
            <a:chOff x="10772779" y="4666403"/>
            <a:chExt cx="968148" cy="1151343"/>
          </a:xfrm>
        </p:grpSpPr>
        <p:pic>
          <p:nvPicPr>
            <p:cNvPr id="15" name="Picture 14">
              <a:extLst>
                <a:ext uri="{FF2B5EF4-FFF2-40B4-BE49-F238E27FC236}">
                  <a16:creationId xmlns:a16="http://schemas.microsoft.com/office/drawing/2014/main" id="{AA773082-5D87-C658-2BBE-7A58FB249BE5}"/>
                </a:ext>
              </a:extLst>
            </p:cNvPr>
            <p:cNvPicPr>
              <a:picLocks noChangeAspect="1"/>
            </p:cNvPicPr>
            <p:nvPr/>
          </p:nvPicPr>
          <p:blipFill>
            <a:blip r:embed="rId8"/>
            <a:stretch>
              <a:fillRect/>
            </a:stretch>
          </p:blipFill>
          <p:spPr>
            <a:xfrm>
              <a:off x="10772779" y="4666403"/>
              <a:ext cx="968148" cy="1151343"/>
            </a:xfrm>
            <a:prstGeom prst="rect">
              <a:avLst/>
            </a:prstGeom>
          </p:spPr>
        </p:pic>
        <p:sp>
          <p:nvSpPr>
            <p:cNvPr id="18" name="Rectangle 17">
              <a:extLst>
                <a:ext uri="{FF2B5EF4-FFF2-40B4-BE49-F238E27FC236}">
                  <a16:creationId xmlns:a16="http://schemas.microsoft.com/office/drawing/2014/main" id="{8BDD8027-F64F-0231-D343-BC4F6E0B4314}"/>
                </a:ext>
              </a:extLst>
            </p:cNvPr>
            <p:cNvSpPr/>
            <p:nvPr/>
          </p:nvSpPr>
          <p:spPr>
            <a:xfrm>
              <a:off x="11130937" y="4926176"/>
              <a:ext cx="497082" cy="671699"/>
            </a:xfrm>
            <a:prstGeom prst="rect">
              <a:avLst/>
            </a:prstGeom>
          </p:spPr>
          <p:txBody>
            <a:bodyPr wrap="square">
              <a:spAutoFit/>
            </a:bodyPr>
            <a:lstStyle/>
            <a:p>
              <a:pPr algn="ctr" defTabSz="802020" rtl="1">
                <a:lnSpc>
                  <a:spcPct val="115000"/>
                </a:lnSpc>
                <a:spcAft>
                  <a:spcPts val="702"/>
                </a:spcAft>
                <a:buSzPts val="1600"/>
              </a:pPr>
              <a:r>
                <a:rPr lang="ar-EG" sz="2807" b="1" dirty="0">
                  <a:solidFill>
                    <a:prstClr val="white"/>
                  </a:solidFill>
                  <a:latin typeface="Sakkal Majalla" panose="02000000000000000000" pitchFamily="2" charset="-78"/>
                  <a:ea typeface="Calibri" panose="020F0502020204030204" pitchFamily="34" charset="0"/>
                  <a:cs typeface="Sakkal Majalla" panose="02000000000000000000" pitchFamily="2" charset="-78"/>
                </a:rPr>
                <a:t>3</a:t>
              </a:r>
            </a:p>
          </p:txBody>
        </p:sp>
      </p:grpSp>
      <p:grpSp>
        <p:nvGrpSpPr>
          <p:cNvPr id="19" name="Group 18">
            <a:extLst>
              <a:ext uri="{FF2B5EF4-FFF2-40B4-BE49-F238E27FC236}">
                <a16:creationId xmlns:a16="http://schemas.microsoft.com/office/drawing/2014/main" id="{A46BFA49-00E8-BE24-8F20-DE7282360417}"/>
              </a:ext>
            </a:extLst>
          </p:cNvPr>
          <p:cNvGrpSpPr/>
          <p:nvPr/>
        </p:nvGrpSpPr>
        <p:grpSpPr>
          <a:xfrm>
            <a:off x="9580682" y="5260475"/>
            <a:ext cx="863298" cy="1009824"/>
            <a:chOff x="10867292" y="4845696"/>
            <a:chExt cx="984283" cy="1151343"/>
          </a:xfrm>
        </p:grpSpPr>
        <p:pic>
          <p:nvPicPr>
            <p:cNvPr id="20" name="Picture 19">
              <a:extLst>
                <a:ext uri="{FF2B5EF4-FFF2-40B4-BE49-F238E27FC236}">
                  <a16:creationId xmlns:a16="http://schemas.microsoft.com/office/drawing/2014/main" id="{BC6275AE-189D-5EF5-4965-7130922CA90B}"/>
                </a:ext>
              </a:extLst>
            </p:cNvPr>
            <p:cNvPicPr>
              <a:picLocks noChangeAspect="1"/>
            </p:cNvPicPr>
            <p:nvPr/>
          </p:nvPicPr>
          <p:blipFill>
            <a:blip r:embed="rId9"/>
            <a:stretch>
              <a:fillRect/>
            </a:stretch>
          </p:blipFill>
          <p:spPr>
            <a:xfrm>
              <a:off x="10867292" y="4845696"/>
              <a:ext cx="984283" cy="1151343"/>
            </a:xfrm>
            <a:prstGeom prst="rect">
              <a:avLst/>
            </a:prstGeom>
          </p:spPr>
        </p:pic>
        <p:sp>
          <p:nvSpPr>
            <p:cNvPr id="23" name="Rectangle 22">
              <a:extLst>
                <a:ext uri="{FF2B5EF4-FFF2-40B4-BE49-F238E27FC236}">
                  <a16:creationId xmlns:a16="http://schemas.microsoft.com/office/drawing/2014/main" id="{93D76728-D916-AC30-3DDA-9B915855E336}"/>
                </a:ext>
              </a:extLst>
            </p:cNvPr>
            <p:cNvSpPr/>
            <p:nvPr/>
          </p:nvSpPr>
          <p:spPr>
            <a:xfrm>
              <a:off x="10982084" y="5066229"/>
              <a:ext cx="497082" cy="671699"/>
            </a:xfrm>
            <a:prstGeom prst="rect">
              <a:avLst/>
            </a:prstGeom>
          </p:spPr>
          <p:txBody>
            <a:bodyPr wrap="square">
              <a:spAutoFit/>
            </a:bodyPr>
            <a:lstStyle/>
            <a:p>
              <a:pPr algn="ctr" defTabSz="802020" rtl="1">
                <a:lnSpc>
                  <a:spcPct val="115000"/>
                </a:lnSpc>
                <a:spcAft>
                  <a:spcPts val="702"/>
                </a:spcAft>
                <a:buSzPts val="1600"/>
              </a:pPr>
              <a:r>
                <a:rPr lang="ar-EG" sz="2807" b="1" dirty="0">
                  <a:solidFill>
                    <a:prstClr val="white"/>
                  </a:solidFill>
                  <a:latin typeface="Sakkal Majalla" panose="02000000000000000000" pitchFamily="2" charset="-78"/>
                  <a:ea typeface="Calibri" panose="020F0502020204030204" pitchFamily="34" charset="0"/>
                  <a:cs typeface="Sakkal Majalla" panose="02000000000000000000" pitchFamily="2" charset="-78"/>
                </a:rPr>
                <a:t>4</a:t>
              </a:r>
            </a:p>
          </p:txBody>
        </p:sp>
      </p:grpSp>
      <p:sp>
        <p:nvSpPr>
          <p:cNvPr id="26" name="مربع نص 25">
            <a:extLst>
              <a:ext uri="{FF2B5EF4-FFF2-40B4-BE49-F238E27FC236}">
                <a16:creationId xmlns:a16="http://schemas.microsoft.com/office/drawing/2014/main" id="{290E7E93-4111-4B4B-1A40-480FBE9299A7}"/>
              </a:ext>
            </a:extLst>
          </p:cNvPr>
          <p:cNvSpPr txBox="1"/>
          <p:nvPr/>
        </p:nvSpPr>
        <p:spPr>
          <a:xfrm>
            <a:off x="206069" y="1612097"/>
            <a:ext cx="10092947" cy="584775"/>
          </a:xfrm>
          <a:prstGeom prst="rect">
            <a:avLst/>
          </a:prstGeom>
          <a:noFill/>
        </p:spPr>
        <p:txBody>
          <a:bodyPr wrap="square">
            <a:spAutoFit/>
          </a:bodyPr>
          <a:lstStyle/>
          <a:p>
            <a:pPr algn="r"/>
            <a:r>
              <a:rPr lang="ar-SA" altLang="ar-SA" sz="3200" b="1" dirty="0">
                <a:solidFill>
                  <a:srgbClr val="FF0000"/>
                </a:solidFill>
                <a:effectLst>
                  <a:outerShdw blurRad="38100" dist="38100" dir="2700000" algn="tl">
                    <a:srgbClr val="000000">
                      <a:alpha val="43137"/>
                    </a:srgbClr>
                  </a:outerShdw>
                </a:effectLst>
                <a:latin typeface="Sakkal Majalla" pitchFamily="2" charset="-78"/>
                <a:cs typeface="Sakkal Majalla" pitchFamily="2" charset="-78"/>
              </a:rPr>
              <a:t>يتوقع من المشروع تحقيق الآتي:</a:t>
            </a:r>
            <a:endParaRPr lang="fr-FR" altLang="ar-SA" sz="3200" b="1" dirty="0">
              <a:solidFill>
                <a:srgbClr val="FF0000"/>
              </a:solidFill>
              <a:effectLst>
                <a:outerShdw blurRad="38100" dist="38100" dir="2700000" algn="tl">
                  <a:srgbClr val="000000">
                    <a:alpha val="43137"/>
                  </a:srgbClr>
                </a:outerShdw>
              </a:effectLst>
              <a:latin typeface="Sakkal Majalla" pitchFamily="2" charset="-78"/>
              <a:cs typeface="Sakkal Majalla" pitchFamily="2" charset="-78"/>
            </a:endParaRPr>
          </a:p>
        </p:txBody>
      </p:sp>
      <p:pic>
        <p:nvPicPr>
          <p:cNvPr id="11" name="object 4">
            <a:extLst>
              <a:ext uri="{FF2B5EF4-FFF2-40B4-BE49-F238E27FC236}">
                <a16:creationId xmlns:a16="http://schemas.microsoft.com/office/drawing/2014/main" id="{61C64144-A67B-B8AF-9400-90D293E7977A}"/>
              </a:ext>
            </a:extLst>
          </p:cNvPr>
          <p:cNvPicPr/>
          <p:nvPr/>
        </p:nvPicPr>
        <p:blipFill>
          <a:blip r:embed="rId10" cstate="print"/>
          <a:stretch>
            <a:fillRect/>
          </a:stretch>
        </p:blipFill>
        <p:spPr>
          <a:xfrm>
            <a:off x="5041900" y="12426"/>
            <a:ext cx="5139947" cy="1108104"/>
          </a:xfrm>
          <a:prstGeom prst="rect">
            <a:avLst/>
          </a:prstGeom>
        </p:spPr>
      </p:pic>
      <p:sp>
        <p:nvSpPr>
          <p:cNvPr id="12" name="Rectangle 6">
            <a:extLst>
              <a:ext uri="{FF2B5EF4-FFF2-40B4-BE49-F238E27FC236}">
                <a16:creationId xmlns:a16="http://schemas.microsoft.com/office/drawing/2014/main" id="{5CECF5FE-ADFD-C7A3-E7C2-44C80A39887E}"/>
              </a:ext>
            </a:extLst>
          </p:cNvPr>
          <p:cNvSpPr/>
          <p:nvPr/>
        </p:nvSpPr>
        <p:spPr>
          <a:xfrm>
            <a:off x="-63500" y="397818"/>
            <a:ext cx="9134785" cy="584775"/>
          </a:xfrm>
          <a:prstGeom prst="rect">
            <a:avLst/>
          </a:prstGeom>
        </p:spPr>
        <p:txBody>
          <a:bodyPr wrap="square">
            <a:spAutoFit/>
          </a:bodyPr>
          <a:lstStyle/>
          <a:p>
            <a:pPr algn="r" rtl="1"/>
            <a:r>
              <a:rPr lang="ar-SA" sz="3200" b="1" dirty="0">
                <a:solidFill>
                  <a:srgbClr val="FF0000"/>
                </a:solidFill>
                <a:effectLst>
                  <a:outerShdw blurRad="38100" dist="38100" dir="2700000" algn="tl">
                    <a:srgbClr val="000000">
                      <a:alpha val="43137"/>
                    </a:srgbClr>
                  </a:outerShdw>
                </a:effectLst>
                <a:latin typeface="Sakkal Majalla" pitchFamily="2" charset="-78"/>
                <a:cs typeface="Sakkal Majalla" pitchFamily="2" charset="-78"/>
              </a:rPr>
              <a:t>الأهداف العامة للمشروع:</a:t>
            </a:r>
            <a:endParaRPr lang="fr-FR" altLang="ar-SA" sz="3200" b="1" dirty="0">
              <a:solidFill>
                <a:srgbClr val="FF0000"/>
              </a:solidFill>
              <a:effectLst>
                <a:outerShdw blurRad="38100" dist="38100" dir="2700000" algn="tl">
                  <a:srgbClr val="000000">
                    <a:alpha val="43137"/>
                  </a:srgbClr>
                </a:outerShdw>
              </a:effectLst>
              <a:latin typeface="Sakkal Majalla" pitchFamily="2" charset="-78"/>
              <a:cs typeface="Sakkal Majalla" pitchFamily="2" charset="-78"/>
            </a:endParaRPr>
          </a:p>
        </p:txBody>
      </p:sp>
      <p:sp>
        <p:nvSpPr>
          <p:cNvPr id="17" name="مربع نص 16">
            <a:extLst>
              <a:ext uri="{FF2B5EF4-FFF2-40B4-BE49-F238E27FC236}">
                <a16:creationId xmlns:a16="http://schemas.microsoft.com/office/drawing/2014/main" id="{7B723F39-1C19-D7D0-3546-A48A993E9B8A}"/>
              </a:ext>
            </a:extLst>
          </p:cNvPr>
          <p:cNvSpPr txBox="1"/>
          <p:nvPr/>
        </p:nvSpPr>
        <p:spPr>
          <a:xfrm>
            <a:off x="622300" y="2450366"/>
            <a:ext cx="8857901" cy="882678"/>
          </a:xfrm>
          <a:prstGeom prst="rect">
            <a:avLst/>
          </a:prstGeom>
          <a:noFill/>
        </p:spPr>
        <p:txBody>
          <a:bodyPr wrap="square">
            <a:spAutoFit/>
          </a:bodyPr>
          <a:lstStyle/>
          <a:p>
            <a:pPr algn="just" rtl="1">
              <a:lnSpc>
                <a:spcPct val="107000"/>
              </a:lnSpc>
              <a:spcAft>
                <a:spcPts val="800"/>
              </a:spcAft>
              <a:tabLst>
                <a:tab pos="1022350" algn="l"/>
              </a:tabLst>
            </a:pPr>
            <a:r>
              <a:rPr lang="ar-SA" sz="2400" b="1" dirty="0">
                <a:latin typeface="Sakkal Majalla" pitchFamily="2" charset="-78"/>
                <a:cs typeface="Sakkal Majalla" pitchFamily="2" charset="-78"/>
              </a:rPr>
              <a:t>ربط توصيف المقررات بالمصادر مباشرة عبر الارتباطات التشعبية: تسهيل الوصول إلى المراجع والمصادر ذات الصلة بالمقررات الدراسية، مما يعزز التفاعل مع المحتوى الأكاديمي.</a:t>
            </a:r>
            <a:endParaRPr lang="en-US" sz="2400" b="1" dirty="0">
              <a:latin typeface="Sakkal Majalla" pitchFamily="2" charset="-78"/>
              <a:cs typeface="Sakkal Majalla" pitchFamily="2" charset="-78"/>
            </a:endParaRPr>
          </a:p>
        </p:txBody>
      </p:sp>
      <p:sp>
        <p:nvSpPr>
          <p:cNvPr id="22" name="مربع نص 21">
            <a:extLst>
              <a:ext uri="{FF2B5EF4-FFF2-40B4-BE49-F238E27FC236}">
                <a16:creationId xmlns:a16="http://schemas.microsoft.com/office/drawing/2014/main" id="{49AEB407-4527-62EA-170B-2508254C0C7C}"/>
              </a:ext>
            </a:extLst>
          </p:cNvPr>
          <p:cNvSpPr txBox="1"/>
          <p:nvPr/>
        </p:nvSpPr>
        <p:spPr>
          <a:xfrm>
            <a:off x="29709" y="3553446"/>
            <a:ext cx="9382501" cy="882678"/>
          </a:xfrm>
          <a:prstGeom prst="rect">
            <a:avLst/>
          </a:prstGeom>
          <a:noFill/>
        </p:spPr>
        <p:txBody>
          <a:bodyPr wrap="square">
            <a:spAutoFit/>
          </a:bodyPr>
          <a:lstStyle/>
          <a:p>
            <a:pPr algn="r" rtl="1">
              <a:lnSpc>
                <a:spcPct val="107000"/>
              </a:lnSpc>
              <a:spcAft>
                <a:spcPts val="800"/>
              </a:spcAft>
              <a:tabLst>
                <a:tab pos="1022350" algn="l"/>
              </a:tabLst>
            </a:pPr>
            <a:r>
              <a:rPr lang="ar-SA" sz="2400" b="1" dirty="0">
                <a:latin typeface="Sakkal Majalla" pitchFamily="2" charset="-78"/>
                <a:cs typeface="Sakkal Majalla" pitchFamily="2" charset="-78"/>
              </a:rPr>
              <a:t>توظيف الذكاء الاصطناعي في توليد الأسئلة: استخدام خوارزميات الذكاء الاصطناعي لتحليل المحتوى الأكاديمي وتوليد أسئلة اختبارية أو أسئلة تفاعلية تتناسب مع مستوى الفهم للطلاب.</a:t>
            </a:r>
            <a:endParaRPr lang="en-US" sz="2400" b="1" dirty="0">
              <a:latin typeface="Sakkal Majalla" pitchFamily="2" charset="-78"/>
              <a:cs typeface="Sakkal Majalla" pitchFamily="2" charset="-78"/>
            </a:endParaRPr>
          </a:p>
        </p:txBody>
      </p:sp>
      <p:sp>
        <p:nvSpPr>
          <p:cNvPr id="28" name="مربع نص 27">
            <a:extLst>
              <a:ext uri="{FF2B5EF4-FFF2-40B4-BE49-F238E27FC236}">
                <a16:creationId xmlns:a16="http://schemas.microsoft.com/office/drawing/2014/main" id="{25F88729-CD96-BFCA-ACCC-AB5BE669855D}"/>
              </a:ext>
            </a:extLst>
          </p:cNvPr>
          <p:cNvSpPr txBox="1"/>
          <p:nvPr/>
        </p:nvSpPr>
        <p:spPr>
          <a:xfrm>
            <a:off x="364053" y="4534527"/>
            <a:ext cx="9048157" cy="882678"/>
          </a:xfrm>
          <a:prstGeom prst="rect">
            <a:avLst/>
          </a:prstGeom>
          <a:noFill/>
        </p:spPr>
        <p:txBody>
          <a:bodyPr wrap="square">
            <a:spAutoFit/>
          </a:bodyPr>
          <a:lstStyle/>
          <a:p>
            <a:pPr algn="just" rtl="1">
              <a:lnSpc>
                <a:spcPct val="107000"/>
              </a:lnSpc>
              <a:spcAft>
                <a:spcPts val="800"/>
              </a:spcAft>
              <a:tabLst>
                <a:tab pos="1022350" algn="l"/>
              </a:tabLst>
            </a:pPr>
            <a:r>
              <a:rPr lang="ar-SA" sz="2400" b="1" dirty="0">
                <a:latin typeface="Sakkal Majalla" pitchFamily="2" charset="-78"/>
                <a:cs typeface="Sakkal Majalla" pitchFamily="2" charset="-78"/>
              </a:rPr>
              <a:t>استخدام التعلم العميق في تجهيز تقارير شاملة حول أداء الطلاب ومستوى التفاعل مع المقررات، مما يوفر رؤى دقيقة لتحسين جودة التعليم.</a:t>
            </a:r>
            <a:endParaRPr lang="en-US" sz="2400" b="1" dirty="0">
              <a:latin typeface="Sakkal Majalla" pitchFamily="2" charset="-78"/>
              <a:cs typeface="Sakkal Majalla" pitchFamily="2" charset="-78"/>
            </a:endParaRPr>
          </a:p>
        </p:txBody>
      </p:sp>
      <p:sp>
        <p:nvSpPr>
          <p:cNvPr id="31" name="مربع نص 30">
            <a:extLst>
              <a:ext uri="{FF2B5EF4-FFF2-40B4-BE49-F238E27FC236}">
                <a16:creationId xmlns:a16="http://schemas.microsoft.com/office/drawing/2014/main" id="{A0E80868-F49F-5F55-C4C8-DC3F6EA4CDB0}"/>
              </a:ext>
            </a:extLst>
          </p:cNvPr>
          <p:cNvSpPr txBox="1"/>
          <p:nvPr/>
        </p:nvSpPr>
        <p:spPr>
          <a:xfrm>
            <a:off x="389304" y="5549953"/>
            <a:ext cx="9048157" cy="830997"/>
          </a:xfrm>
          <a:prstGeom prst="rect">
            <a:avLst/>
          </a:prstGeom>
          <a:noFill/>
        </p:spPr>
        <p:txBody>
          <a:bodyPr wrap="square">
            <a:spAutoFit/>
          </a:bodyPr>
          <a:lstStyle/>
          <a:p>
            <a:pPr algn="just" rtl="1"/>
            <a:r>
              <a:rPr lang="ar-SA" sz="2400" b="1" dirty="0">
                <a:latin typeface="Sakkal Majalla" pitchFamily="2" charset="-78"/>
                <a:cs typeface="Sakkal Majalla" pitchFamily="2" charset="-78"/>
              </a:rPr>
              <a:t>تعزيز دور تقارير المقررات في تحسين جودة العملية التعليمية وتسهيل إعدادها على أعضاء هيئة التدريس.</a:t>
            </a:r>
          </a:p>
        </p:txBody>
      </p:sp>
      <p:pic>
        <p:nvPicPr>
          <p:cNvPr id="21" name="ملف فيديو 20">
            <a:hlinkClick r:id="" action="ppaction://media"/>
            <a:extLst>
              <a:ext uri="{FF2B5EF4-FFF2-40B4-BE49-F238E27FC236}">
                <a16:creationId xmlns:a16="http://schemas.microsoft.com/office/drawing/2014/main" id="{E23B34D8-9D0A-37A1-F344-168A38087FE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21875" r="21875"/>
          <a:stretch>
            <a:fillRect/>
          </a:stretch>
        </p:blipFill>
        <p:spPr>
          <a:xfrm>
            <a:off x="8333791" y="5203241"/>
            <a:ext cx="2268855" cy="2268855"/>
          </a:xfrm>
          <a:prstGeom prst="ellipse">
            <a:avLst/>
          </a:prstGeom>
        </p:spPr>
      </p:pic>
    </p:spTree>
    <p:custDataLst>
      <p:tags r:id="rId1"/>
    </p:custDataLst>
    <p:extLst>
      <p:ext uri="{BB962C8B-B14F-4D97-AF65-F5344CB8AC3E}">
        <p14:creationId xmlns:p14="http://schemas.microsoft.com/office/powerpoint/2010/main" val="1754066740"/>
      </p:ext>
    </p:extLst>
  </p:cSld>
  <p:clrMapOvr>
    <a:masterClrMapping/>
  </p:clrMapOvr>
  <mc:AlternateContent xmlns:mc="http://schemas.openxmlformats.org/markup-compatibility/2006">
    <mc:Choice xmlns:p14="http://schemas.microsoft.com/office/powerpoint/2010/main" Requires="p14">
      <p:transition spd="slow" p14:dur="2000" advTm="4854"/>
    </mc:Choice>
    <mc:Fallback>
      <p:transition spd="slow" advTm="4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1"/>
                </p:tgtEl>
              </p:cMediaNode>
            </p:video>
            <p:seq concurrent="1" nextAc="seek">
              <p:cTn id="28" restart="whenNotActive" fill="hold" evtFilter="cancelBubble" nodeType="interactiveSeq">
                <p:stCondLst>
                  <p:cond evt="onClick" delay="0">
                    <p:tgtEl>
                      <p:spTgt spid="2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4">
            <a:extLst>
              <a:ext uri="{FF2B5EF4-FFF2-40B4-BE49-F238E27FC236}">
                <a16:creationId xmlns:a16="http://schemas.microsoft.com/office/drawing/2014/main" id="{8A794B9A-E9C5-1F22-F05E-6C10EEC8AD5A}"/>
              </a:ext>
            </a:extLst>
          </p:cNvPr>
          <p:cNvPicPr>
            <a:picLocks noChangeAspect="1"/>
          </p:cNvPicPr>
          <p:nvPr/>
        </p:nvPicPr>
        <p:blipFill>
          <a:blip r:embed="rId4" cstate="print"/>
          <a:stretch>
            <a:fillRect/>
          </a:stretch>
        </p:blipFill>
        <p:spPr>
          <a:xfrm>
            <a:off x="654274" y="5305425"/>
            <a:ext cx="1391728" cy="1600200"/>
          </a:xfrm>
          <a:prstGeom prst="rect">
            <a:avLst/>
          </a:prstGeom>
        </p:spPr>
      </p:pic>
      <p:sp>
        <p:nvSpPr>
          <p:cNvPr id="6" name="مربع نص 5">
            <a:extLst>
              <a:ext uri="{FF2B5EF4-FFF2-40B4-BE49-F238E27FC236}">
                <a16:creationId xmlns:a16="http://schemas.microsoft.com/office/drawing/2014/main" id="{0D88F9E3-E267-44C2-12F0-1E0C6C2D3599}"/>
              </a:ext>
            </a:extLst>
          </p:cNvPr>
          <p:cNvSpPr txBox="1"/>
          <p:nvPr/>
        </p:nvSpPr>
        <p:spPr>
          <a:xfrm>
            <a:off x="406401" y="348567"/>
            <a:ext cx="10286999" cy="7214283"/>
          </a:xfrm>
          <a:prstGeom prst="rect">
            <a:avLst/>
          </a:prstGeom>
          <a:noFill/>
        </p:spPr>
        <p:txBody>
          <a:bodyPr wrap="square">
            <a:spAutoFit/>
          </a:bodyPr>
          <a:lstStyle/>
          <a:p>
            <a:pPr marL="228600" algn="r"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سادسا: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مقترحات تطوير الكتب ومفردات المقرر في الدراسات الشرعية</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228600"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في إطار خطة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تطوير مقررات الدراسات الشرعية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وتعزيز فاعليتها، يجب العمل على تحديث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الكتب الدراسية ومفردات المقرر</a:t>
            </a:r>
            <a:r>
              <a:rPr lang="ar-SA" sz="2400" dirty="0">
                <a:effectLst/>
                <a:latin typeface="Calibri" panose="020F0502020204030204" pitchFamily="34" charset="0"/>
                <a:ea typeface="Calibri" panose="020F0502020204030204" pitchFamily="34" charset="0"/>
                <a:cs typeface="Sakkal Majalla" panose="02000000000000000000" pitchFamily="2" charset="-78"/>
              </a:rPr>
              <a:t> بحيث تتوافق مع المستجدات العلمية والتقنيات الحديثة، وتراعي الفروق الفردية بين الطلاب، وتدعم مهارات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الاستنباط والتحليل الفقهي</a:t>
            </a:r>
            <a:r>
              <a:rPr lang="ar-SA" sz="2400" dirty="0">
                <a:effectLst/>
                <a:latin typeface="Calibri" panose="020F0502020204030204" pitchFamily="34" charset="0"/>
                <a:ea typeface="Calibri" panose="020F0502020204030204" pitchFamily="34" charset="0"/>
                <a:cs typeface="Sakkal Majalla" panose="02000000000000000000" pitchFamily="2" charset="-78"/>
              </a:rPr>
              <a:t> بدلاً من الاقتصار على الحفظ، وذلك من خلال: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Font typeface="+mj-lt"/>
              <a:buAutoNum type="arabicPeriod"/>
            </a:pPr>
            <a:r>
              <a:rPr lang="en-US" sz="2400" b="1" dirty="0">
                <a:effectLst/>
                <a:latin typeface="Sakkal Majalla" panose="02000000000000000000" pitchFamily="2" charset="-78"/>
                <a:ea typeface="Calibri" panose="020F0502020204030204" pitchFamily="34" charset="0"/>
                <a:cs typeface="Arial" panose="020B0604020202020204" pitchFamily="34" charset="0"/>
              </a:rPr>
              <a:t>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تحديث الكتب الدراسية وإثراؤها بالمحتوى الرقمي</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مراجعة الكتب الحالية وتحديثها لتشمل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أحدث الأبحاث والمصادر المعتمدة</a:t>
            </a:r>
            <a:r>
              <a:rPr lang="ar-SA" sz="2400" dirty="0">
                <a:effectLst/>
                <a:latin typeface="Calibri" panose="020F0502020204030204" pitchFamily="34" charset="0"/>
                <a:ea typeface="Calibri" panose="020F0502020204030204" pitchFamily="34" charset="0"/>
                <a:cs typeface="Sakkal Majalla" panose="02000000000000000000" pitchFamily="2" charset="-78"/>
              </a:rPr>
              <a:t> في التفسير، العقيدة، الفقه، وأصول الفقه</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تصميم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نسخ إلكترونية تفاعلية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من الكتب، بحيث تتضمن</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روابط تفاعلية لمصادر شرعية موثوقة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مقاطع فيديو توضيحية لأهم المفاهيم الفقهية والتفسيرية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تمارين تقييم ذاتي مع تغذية راجعة فورية للطالب</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lvl="1"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2. تنويع مصادر التعلم وإدراج مراجع إضافية</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Sakkal Majalla" panose="02000000000000000000" pitchFamily="2" charset="-78"/>
              <a:buChar char="-"/>
            </a:pPr>
            <a:r>
              <a:rPr lang="ar-SA" sz="2400" dirty="0">
                <a:effectLst/>
                <a:latin typeface="Calibri" panose="020F0502020204030204" pitchFamily="34" charset="0"/>
                <a:ea typeface="Calibri" panose="020F0502020204030204" pitchFamily="34" charset="0"/>
                <a:cs typeface="Sakkal Majalla" panose="02000000000000000000" pitchFamily="2" charset="-78"/>
              </a:rPr>
              <a:t>إضافة قائمة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كتب مقترحة</a:t>
            </a:r>
            <a:r>
              <a:rPr lang="ar-SA" sz="2400" dirty="0">
                <a:effectLst/>
                <a:latin typeface="Calibri" panose="020F0502020204030204" pitchFamily="34" charset="0"/>
                <a:ea typeface="Calibri" panose="020F0502020204030204" pitchFamily="34" charset="0"/>
                <a:cs typeface="Sakkal Majalla" panose="02000000000000000000" pitchFamily="2" charset="-78"/>
              </a:rPr>
              <a:t> للقراءة التكميلية في كل مقرر، تشمل</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858520" algn="l"/>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كتب المذاهب الفقهية المختلفة لمساعدة الطلاب على المقارنة بين المدارس الفقهية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858520" algn="l"/>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دراسات حديثة حول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المستجدات الفقهية وفقه النوازل</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ملف فيديو 2">
            <a:hlinkClick r:id="" action="ppaction://media"/>
            <a:extLst>
              <a:ext uri="{FF2B5EF4-FFF2-40B4-BE49-F238E27FC236}">
                <a16:creationId xmlns:a16="http://schemas.microsoft.com/office/drawing/2014/main" id="{C714B548-E243-AC80-211A-304B398F103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465900024"/>
      </p:ext>
    </p:extLst>
  </p:cSld>
  <p:clrMapOvr>
    <a:masterClrMapping/>
  </p:clrMapOvr>
  <mc:AlternateContent xmlns:mc="http://schemas.openxmlformats.org/markup-compatibility/2006">
    <mc:Choice xmlns:p14="http://schemas.microsoft.com/office/powerpoint/2010/main" Requires="p14">
      <p:transition spd="slow" p14:dur="2000" advTm="878"/>
    </mc:Choice>
    <mc:Fallback>
      <p:transition spd="slow" advTm="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4">
            <a:extLst>
              <a:ext uri="{FF2B5EF4-FFF2-40B4-BE49-F238E27FC236}">
                <a16:creationId xmlns:a16="http://schemas.microsoft.com/office/drawing/2014/main" id="{094FE656-8051-1D89-8577-6B8C313FAF10}"/>
              </a:ext>
            </a:extLst>
          </p:cNvPr>
          <p:cNvPicPr>
            <a:picLocks noChangeAspect="1"/>
          </p:cNvPicPr>
          <p:nvPr/>
        </p:nvPicPr>
        <p:blipFill>
          <a:blip r:embed="rId4" cstate="print"/>
          <a:stretch>
            <a:fillRect/>
          </a:stretch>
        </p:blipFill>
        <p:spPr>
          <a:xfrm>
            <a:off x="654274" y="5305425"/>
            <a:ext cx="1391728" cy="1600200"/>
          </a:xfrm>
          <a:prstGeom prst="rect">
            <a:avLst/>
          </a:prstGeom>
        </p:spPr>
      </p:pic>
      <p:sp>
        <p:nvSpPr>
          <p:cNvPr id="6" name="مربع نص 5">
            <a:extLst>
              <a:ext uri="{FF2B5EF4-FFF2-40B4-BE49-F238E27FC236}">
                <a16:creationId xmlns:a16="http://schemas.microsoft.com/office/drawing/2014/main" id="{21213229-D969-3409-5F84-87E93F981893}"/>
              </a:ext>
            </a:extLst>
          </p:cNvPr>
          <p:cNvSpPr txBox="1"/>
          <p:nvPr/>
        </p:nvSpPr>
        <p:spPr>
          <a:xfrm>
            <a:off x="241300" y="2293214"/>
            <a:ext cx="9677399" cy="2478564"/>
          </a:xfrm>
          <a:prstGeom prst="rect">
            <a:avLst/>
          </a:prstGeom>
          <a:noFill/>
        </p:spPr>
        <p:txBody>
          <a:bodyPr wrap="square">
            <a:spAutoFit/>
          </a:bodyPr>
          <a:lstStyle/>
          <a:p>
            <a:pPr lvl="1" algn="r" rtl="1">
              <a:lnSpc>
                <a:spcPct val="107000"/>
              </a:lnSpc>
              <a:spcAft>
                <a:spcPts val="800"/>
              </a:spcAft>
              <a:buSzPts val="1000"/>
              <a:tabLst>
                <a:tab pos="858520" algn="l"/>
                <a:tab pos="914400" algn="l"/>
              </a:tabLst>
            </a:pPr>
            <a:r>
              <a:rPr lang="ar-SA" sz="2400" b="1" dirty="0">
                <a:latin typeface="Sakkal Majalla" panose="02000000000000000000" pitchFamily="2" charset="-78"/>
                <a:ea typeface="Calibri" panose="020F0502020204030204" pitchFamily="34" charset="0"/>
                <a:cs typeface="Times New Roman" panose="02020603050405020304" pitchFamily="18" charset="0"/>
              </a:rPr>
              <a:t>3.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تخصيص كتب للطلاب المتقدمين وفق مستويات الفهم</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إنشاء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مستويات متدرجة للكتب الدراسية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بحيث تتناسب مع قدرات الطلاب المختلفة</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المستوى المبتدئ</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كتب تركز على المفاهيم الأساسية بلغة مبسطة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المستوى المتوسط</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كتب تتناول القضايا الفقهية والتفسيرية بتحليل أوسع</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المستوى المتقدم</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كتب تحتوي على مقارنات بين المدارس الفقهية مع تحليل علمي معمق</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EDC7F98D-ADE1-E1F0-4E1E-F6F70FAE251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374113349"/>
      </p:ext>
    </p:extLst>
  </p:cSld>
  <p:clrMapOvr>
    <a:masterClrMapping/>
  </p:clrMapOvr>
  <mc:AlternateContent xmlns:mc="http://schemas.openxmlformats.org/markup-compatibility/2006">
    <mc:Choice xmlns:p14="http://schemas.microsoft.com/office/powerpoint/2010/main" Requires="p14">
      <p:transition spd="slow" p14:dur="2000" advTm="885"/>
    </mc:Choice>
    <mc:Fallback>
      <p:transition spd="slow" advTm="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4">
            <a:extLst>
              <a:ext uri="{FF2B5EF4-FFF2-40B4-BE49-F238E27FC236}">
                <a16:creationId xmlns:a16="http://schemas.microsoft.com/office/drawing/2014/main" id="{4F881E13-FC76-197D-FCB9-C5EC32F209DC}"/>
              </a:ext>
            </a:extLst>
          </p:cNvPr>
          <p:cNvPicPr>
            <a:picLocks noChangeAspect="1"/>
          </p:cNvPicPr>
          <p:nvPr/>
        </p:nvPicPr>
        <p:blipFill>
          <a:blip r:embed="rId4" cstate="print"/>
          <a:stretch>
            <a:fillRect/>
          </a:stretch>
        </p:blipFill>
        <p:spPr>
          <a:xfrm>
            <a:off x="393700" y="5838825"/>
            <a:ext cx="1391728" cy="1600200"/>
          </a:xfrm>
          <a:prstGeom prst="rect">
            <a:avLst/>
          </a:prstGeom>
        </p:spPr>
      </p:pic>
      <p:sp>
        <p:nvSpPr>
          <p:cNvPr id="6" name="مربع نص 5">
            <a:extLst>
              <a:ext uri="{FF2B5EF4-FFF2-40B4-BE49-F238E27FC236}">
                <a16:creationId xmlns:a16="http://schemas.microsoft.com/office/drawing/2014/main" id="{4D62F407-3BDC-F6A7-C628-836896A3EAF8}"/>
              </a:ext>
            </a:extLst>
          </p:cNvPr>
          <p:cNvSpPr txBox="1"/>
          <p:nvPr/>
        </p:nvSpPr>
        <p:spPr>
          <a:xfrm>
            <a:off x="82550" y="352425"/>
            <a:ext cx="10528299" cy="5943037"/>
          </a:xfrm>
          <a:prstGeom prst="rect">
            <a:avLst/>
          </a:prstGeom>
          <a:noFill/>
        </p:spPr>
        <p:txBody>
          <a:bodyPr wrap="square">
            <a:spAutoFit/>
          </a:bodyPr>
          <a:lstStyle/>
          <a:p>
            <a:pPr marL="742950" lvl="1" indent="-285750" algn="r" rtl="1">
              <a:lnSpc>
                <a:spcPct val="107000"/>
              </a:lnSpc>
              <a:spcAft>
                <a:spcPts val="800"/>
              </a:spcAft>
              <a:tabLst>
                <a:tab pos="914400" algn="l"/>
              </a:tabLst>
            </a:pP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3.  تطوير مفردات المقرر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  إعادة هيكلة المفردات الدراسية وفق مخرجات التعلم الحديثة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التركيز على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التحليل والاستنباط بدلاً من الحفظ المجرد</a:t>
            </a:r>
            <a:r>
              <a:rPr lang="ar-SA" sz="2400" dirty="0">
                <a:effectLst/>
                <a:latin typeface="Calibri" panose="020F0502020204030204" pitchFamily="34" charset="0"/>
                <a:ea typeface="Calibri" panose="020F0502020204030204" pitchFamily="34" charset="0"/>
                <a:cs typeface="Sakkal Majalla" panose="02000000000000000000" pitchFamily="2" charset="-78"/>
              </a:rPr>
              <a:t>، بحيث تشمل مفردات المقرر</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دراسة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المقاصد الشرعية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وربطها بالأحكام الفقهية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تحليل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القواعد الأصولية والفقهية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وتأثيرها على الفتاوى المعاصرة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دراسة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علم المخطوطات وتحقيق النصوص</a:t>
            </a:r>
            <a:r>
              <a:rPr lang="ar-SA" sz="2400" dirty="0">
                <a:effectLst/>
                <a:latin typeface="Calibri" panose="020F0502020204030204" pitchFamily="34" charset="0"/>
                <a:ea typeface="Calibri" panose="020F0502020204030204" pitchFamily="34" charset="0"/>
                <a:cs typeface="Sakkal Majalla" panose="02000000000000000000" pitchFamily="2" charset="-78"/>
              </a:rPr>
              <a:t> لتدريب الطلاب على التعامل مع المصادر الأصلية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Sakkal Majalla" panose="02000000000000000000" pitchFamily="2" charset="-78"/>
              <a:buChar char="-"/>
            </a:pPr>
            <a:r>
              <a:rPr lang="en-US" sz="2400" b="1" dirty="0">
                <a:effectLst/>
                <a:latin typeface="Sakkal Majalla" panose="02000000000000000000" pitchFamily="2" charset="-78"/>
                <a:ea typeface="Calibri" panose="020F0502020204030204" pitchFamily="34" charset="0"/>
                <a:cs typeface="Arial" panose="020B0604020202020204" pitchFamily="34" charset="0"/>
              </a:rPr>
              <a:t>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إدراج تطبيقات عملية ضمن مفردات المقرر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إضافة أنشطة تعتمد على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التفكير النقدي وتحليل الأدلة</a:t>
            </a:r>
            <a:r>
              <a:rPr lang="ar-SA" sz="2400" dirty="0">
                <a:effectLst/>
                <a:latin typeface="Calibri" panose="020F0502020204030204" pitchFamily="34" charset="0"/>
                <a:ea typeface="Calibri" panose="020F0502020204030204" pitchFamily="34" charset="0"/>
                <a:cs typeface="Sakkal Majalla" panose="02000000000000000000" pitchFamily="2" charset="-78"/>
              </a:rPr>
              <a:t>، مثل</a:t>
            </a:r>
            <a:r>
              <a:rPr lang="en-US"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تمارين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دراسة الحالة</a:t>
            </a:r>
            <a:r>
              <a:rPr lang="en-US" sz="2400" b="1" dirty="0">
                <a:effectLst/>
                <a:latin typeface="Sakkal Majalla" panose="02000000000000000000" pitchFamily="2" charset="-78"/>
                <a:ea typeface="Calibri" panose="020F0502020204030204" pitchFamily="34" charset="0"/>
                <a:cs typeface="Times New Roman" panose="02020603050405020304" pitchFamily="18" charset="0"/>
              </a:rPr>
              <a:t> (Case Studies)</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 </a:t>
            </a:r>
            <a:r>
              <a:rPr lang="ar-SA" sz="2400" dirty="0">
                <a:effectLst/>
                <a:latin typeface="Calibri" panose="020F0502020204030204" pitchFamily="34" charset="0"/>
                <a:ea typeface="Calibri" panose="020F0502020204030204" pitchFamily="34" charset="0"/>
                <a:cs typeface="Sakkal Majalla" panose="02000000000000000000" pitchFamily="2" charset="-78"/>
              </a:rPr>
              <a:t>التي تعرض مسائل فقهية معاصرة ليقوم الطالب بتحليلها وفق أصول الفقه</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أنشطة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المناظرات الشرعية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التي تشجع الطلاب على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مناقشة القضايا الفقهية المختلفة</a:t>
            </a:r>
            <a:r>
              <a:rPr lang="ar-SA" sz="2400" dirty="0">
                <a:effectLst/>
                <a:latin typeface="Calibri" panose="020F0502020204030204" pitchFamily="34" charset="0"/>
                <a:ea typeface="Calibri" panose="020F0502020204030204" pitchFamily="34" charset="0"/>
                <a:cs typeface="Sakkal Majalla" panose="02000000000000000000" pitchFamily="2" charset="-78"/>
              </a:rPr>
              <a:t> بأدلة من الكتاب والسنة</a:t>
            </a:r>
            <a:r>
              <a:rPr lang="en-US" sz="2400" dirty="0">
                <a:effectLst/>
                <a:latin typeface="Sakkal Majalla" panose="02000000000000000000" pitchFamily="2" charset="-78"/>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r" rtl="1">
              <a:lnSpc>
                <a:spcPct val="107000"/>
              </a:lnSpc>
              <a:spcAft>
                <a:spcPts val="800"/>
              </a:spcAft>
            </a:pPr>
            <a:r>
              <a:rPr lang="ar-SA" sz="2400" dirty="0">
                <a:effectLst/>
                <a:latin typeface="Sakkal Majalla" panose="02000000000000000000" pitchFamily="2" charset="-78"/>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ملف فيديو 2">
            <a:hlinkClick r:id="" action="ppaction://media"/>
            <a:extLst>
              <a:ext uri="{FF2B5EF4-FFF2-40B4-BE49-F238E27FC236}">
                <a16:creationId xmlns:a16="http://schemas.microsoft.com/office/drawing/2014/main" id="{8E8EDC89-32AD-BFB3-ED9B-D46E78D3696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3345686407"/>
      </p:ext>
    </p:extLst>
  </p:cSld>
  <p:clrMapOvr>
    <a:masterClrMapping/>
  </p:clrMapOvr>
  <mc:AlternateContent xmlns:mc="http://schemas.openxmlformats.org/markup-compatibility/2006">
    <mc:Choice xmlns:p14="http://schemas.microsoft.com/office/powerpoint/2010/main" Requires="p14">
      <p:transition spd="slow" p14:dur="2000" advTm="908"/>
    </mc:Choice>
    <mc:Fallback>
      <p:transition spd="slow" advTm="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87E3CA31-74D5-9C66-E0E8-B64DD6AD276E}"/>
              </a:ext>
            </a:extLst>
          </p:cNvPr>
          <p:cNvSpPr txBox="1"/>
          <p:nvPr/>
        </p:nvSpPr>
        <p:spPr>
          <a:xfrm>
            <a:off x="393700" y="1802983"/>
            <a:ext cx="9829799" cy="2771143"/>
          </a:xfrm>
          <a:prstGeom prst="rect">
            <a:avLst/>
          </a:prstGeom>
          <a:noFill/>
        </p:spPr>
        <p:txBody>
          <a:bodyPr wrap="square">
            <a:spAutoFit/>
          </a:bodyPr>
          <a:lstStyle/>
          <a:p>
            <a:pPr marL="742950" lvl="1" indent="-285750" algn="r" rtl="1">
              <a:lnSpc>
                <a:spcPct val="107000"/>
              </a:lnSpc>
              <a:spcAft>
                <a:spcPts val="800"/>
              </a:spcAft>
              <a:tabLst>
                <a:tab pos="914400" algn="l"/>
              </a:tabLst>
            </a:pPr>
            <a:r>
              <a:rPr lang="ar-SA" sz="2400" b="1" dirty="0">
                <a:effectLst/>
                <a:latin typeface="Calibri" panose="020F0502020204030204" pitchFamily="34" charset="0"/>
                <a:ea typeface="Calibri" panose="020F0502020204030204" pitchFamily="34" charset="0"/>
                <a:cs typeface="Sakkal Majalla" panose="02000000000000000000" pitchFamily="2" charset="-78"/>
              </a:rPr>
              <a:t>إدراج مواد مساندة في المهارات البحثية والتحليلية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تخصيص جزء من المقرر لتعليم الطلاب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كيفية البحث في كتب التراث والمصادر الفقهية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باستخدام قواعد بيانات حديثة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تدريب الطلاب على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تحقيق النصوص الشرعية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وفهم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مناهج المفسرين والفقهاء</a:t>
            </a:r>
            <a:r>
              <a:rPr lang="ar-SA" sz="2400" dirty="0">
                <a:effectLst/>
                <a:latin typeface="Calibri" panose="020F0502020204030204" pitchFamily="34" charset="0"/>
                <a:ea typeface="Calibri" panose="020F0502020204030204" pitchFamily="34" charset="0"/>
                <a:cs typeface="Sakkal Majalla" panose="02000000000000000000" pitchFamily="2" charset="-78"/>
              </a:rPr>
              <a:t> من خلال تحليل كتاباتهم</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Sakkal Majalla" panose="02000000000000000000" pitchFamily="2" charset="-78"/>
              </a:rPr>
              <a:t>توجيه الطلاب إلى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المواقع الشرعية الموثوقة</a:t>
            </a:r>
            <a:r>
              <a:rPr lang="ar-SA" sz="2400" dirty="0">
                <a:effectLst/>
                <a:latin typeface="Calibri" panose="020F0502020204030204" pitchFamily="34" charset="0"/>
                <a:ea typeface="Calibri" panose="020F0502020204030204" pitchFamily="34" charset="0"/>
                <a:cs typeface="Sakkal Majalla" panose="02000000000000000000" pitchFamily="2" charset="-78"/>
              </a:rPr>
              <a:t>، وتدريبهم على كيفية التحقق من صحة الفتاوى والمعلومات الشرعية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图片 134">
            <a:extLst>
              <a:ext uri="{FF2B5EF4-FFF2-40B4-BE49-F238E27FC236}">
                <a16:creationId xmlns:a16="http://schemas.microsoft.com/office/drawing/2014/main" id="{7915EA58-6E05-98E3-9C8B-446867C92128}"/>
              </a:ext>
            </a:extLst>
          </p:cNvPr>
          <p:cNvPicPr>
            <a:picLocks noChangeAspect="1"/>
          </p:cNvPicPr>
          <p:nvPr/>
        </p:nvPicPr>
        <p:blipFill>
          <a:blip r:embed="rId4" cstate="print"/>
          <a:stretch>
            <a:fillRect/>
          </a:stretch>
        </p:blipFill>
        <p:spPr>
          <a:xfrm>
            <a:off x="393700" y="5838825"/>
            <a:ext cx="1391728" cy="1600200"/>
          </a:xfrm>
          <a:prstGeom prst="rect">
            <a:avLst/>
          </a:prstGeom>
        </p:spPr>
      </p:pic>
      <p:pic>
        <p:nvPicPr>
          <p:cNvPr id="3" name="ملف فيديو 2">
            <a:hlinkClick r:id="" action="ppaction://media"/>
            <a:extLst>
              <a:ext uri="{FF2B5EF4-FFF2-40B4-BE49-F238E27FC236}">
                <a16:creationId xmlns:a16="http://schemas.microsoft.com/office/drawing/2014/main" id="{41DB0AC4-F7DA-48E5-33D1-083C768E83A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256332606"/>
      </p:ext>
    </p:extLst>
  </p:cSld>
  <p:clrMapOvr>
    <a:masterClrMapping/>
  </p:clrMapOvr>
  <mc:AlternateContent xmlns:mc="http://schemas.openxmlformats.org/markup-compatibility/2006">
    <mc:Choice xmlns:p14="http://schemas.microsoft.com/office/powerpoint/2010/main" Requires="p14">
      <p:transition spd="slow" p14:dur="2000" advTm="711"/>
    </mc:Choice>
    <mc:Fallback>
      <p:transition spd="slow" advTm="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4">
            <a:extLst>
              <a:ext uri="{FF2B5EF4-FFF2-40B4-BE49-F238E27FC236}">
                <a16:creationId xmlns:a16="http://schemas.microsoft.com/office/drawing/2014/main" id="{AD65C377-1FD0-6F95-35D6-081247A59E59}"/>
              </a:ext>
            </a:extLst>
          </p:cNvPr>
          <p:cNvPicPr>
            <a:picLocks noChangeAspect="1"/>
          </p:cNvPicPr>
          <p:nvPr/>
        </p:nvPicPr>
        <p:blipFill>
          <a:blip r:embed="rId4" cstate="print"/>
          <a:stretch>
            <a:fillRect/>
          </a:stretch>
        </p:blipFill>
        <p:spPr>
          <a:xfrm>
            <a:off x="393700" y="5838825"/>
            <a:ext cx="1391728" cy="1600200"/>
          </a:xfrm>
          <a:prstGeom prst="rect">
            <a:avLst/>
          </a:prstGeom>
        </p:spPr>
      </p:pic>
      <p:sp>
        <p:nvSpPr>
          <p:cNvPr id="6" name="مربع نص 5">
            <a:extLst>
              <a:ext uri="{FF2B5EF4-FFF2-40B4-BE49-F238E27FC236}">
                <a16:creationId xmlns:a16="http://schemas.microsoft.com/office/drawing/2014/main" id="{0A1520ED-0477-05F0-75EB-15A8A4E78CF6}"/>
              </a:ext>
            </a:extLst>
          </p:cNvPr>
          <p:cNvSpPr txBox="1"/>
          <p:nvPr/>
        </p:nvSpPr>
        <p:spPr>
          <a:xfrm>
            <a:off x="429708" y="885825"/>
            <a:ext cx="9982199" cy="5731890"/>
          </a:xfrm>
          <a:prstGeom prst="rect">
            <a:avLst/>
          </a:prstGeom>
          <a:noFill/>
        </p:spPr>
        <p:txBody>
          <a:bodyPr wrap="square">
            <a:spAutoFit/>
          </a:bodyPr>
          <a:lstStyle/>
          <a:p>
            <a:pPr algn="r" rtl="1">
              <a:lnSpc>
                <a:spcPct val="107000"/>
              </a:lnSpc>
              <a:spcBef>
                <a:spcPts val="1200"/>
              </a:spcBef>
            </a:pPr>
            <a:r>
              <a:rPr lang="ar-SA" sz="2400" b="1" kern="0" dirty="0">
                <a:solidFill>
                  <a:srgbClr val="2E74B5"/>
                </a:solidFill>
                <a:effectLst/>
                <a:latin typeface="Calibri Light" panose="020F0302020204030204" pitchFamily="34" charset="0"/>
                <a:ea typeface="Calibri" panose="020F0502020204030204" pitchFamily="34" charset="0"/>
                <a:cs typeface="Sakkal Majalla" panose="02000000000000000000" pitchFamily="2" charset="-78"/>
              </a:rPr>
              <a:t>ثالثا: تقارير المقررات</a:t>
            </a:r>
            <a:endParaRPr lang="en-US" sz="24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تم إدراج جميع المعلومات الأساسية الخاصة بالمقرر، بالإضافة إلى نواتج التعلم المستمدة من توصيفه الأكاديمي، وذلك لتيسير عملية تحميل تقرير المقرر الدراسي من قبل عضو هيئة التدريس المكلف بتدريسه</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ar-SA" sz="2400" dirty="0">
              <a:effectLst/>
              <a:latin typeface="Sakkal Majalla" panose="02000000000000000000" pitchFamily="2" charset="-78"/>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ملاحظة: تم العمل فقط على مقررات المستوى الأول كعينة أولية في انتظار اكمال جميع المقررات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r" rtl="1">
              <a:lnSpc>
                <a:spcPct val="107000"/>
              </a:lnSpc>
              <a:spcAft>
                <a:spcPts val="800"/>
              </a:spcAft>
              <a:buFont typeface="+mj-lt"/>
              <a:buAutoNum type="arabicPeriod"/>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تقارير مقررات المستوى الأول: </a:t>
            </a:r>
            <a:r>
              <a:rPr lang="ar-SA" sz="1800" u="sng" dirty="0" err="1">
                <a:solidFill>
                  <a:srgbClr val="FFFFFF"/>
                </a:solidFill>
                <a:effectLst/>
                <a:latin typeface="Calibri" panose="020F0502020204030204" pitchFamily="34" charset="0"/>
                <a:ea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تق</a:t>
            </a:r>
            <a:r>
              <a:rPr lang="ar-SA" sz="2400" b="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المقررات</a:t>
            </a:r>
            <a:r>
              <a:rPr lang="ar-SA" sz="24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ar-SA"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(قد لا يعمل الرابط في البوربوينت لكنه يعمل في</a:t>
            </a:r>
            <a:r>
              <a:rPr lang="en-US"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pdf</a:t>
            </a:r>
            <a:r>
              <a:rPr lang="ar-SA"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تقارير مقررات المستوى الثاني:</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تقارير مقررات المستوى الثالث:</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تقارير مقررات المستوى الرابع:</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تقارير مقررات المستوى الخامس:</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تقارير مقررات المستوى السادس:</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SA" sz="2400" b="1" dirty="0">
                <a:effectLst/>
                <a:latin typeface="Calibri" panose="020F0502020204030204" pitchFamily="34" charset="0"/>
                <a:ea typeface="Calibri" panose="020F0502020204030204" pitchFamily="34" charset="0"/>
                <a:cs typeface="Sakkal Majalla" panose="02000000000000000000" pitchFamily="2" charset="-78"/>
              </a:rPr>
              <a:t>تقارير مقررات المستوى السابع:</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a:r>
              <a:rPr lang="ar-SA" sz="2400" b="1" dirty="0">
                <a:effectLst/>
                <a:ea typeface="Calibri" panose="020F0502020204030204" pitchFamily="34" charset="0"/>
                <a:cs typeface="Sakkal Majalla" panose="02000000000000000000" pitchFamily="2" charset="-78"/>
              </a:rPr>
              <a:t>8. تقارير مقررات المستوى الثامن:</a:t>
            </a:r>
            <a:endParaRPr lang="ar-SA" sz="2400" dirty="0"/>
          </a:p>
        </p:txBody>
      </p:sp>
      <p:pic>
        <p:nvPicPr>
          <p:cNvPr id="3" name="ملف فيديو 2">
            <a:hlinkClick r:id="" action="ppaction://media"/>
            <a:extLst>
              <a:ext uri="{FF2B5EF4-FFF2-40B4-BE49-F238E27FC236}">
                <a16:creationId xmlns:a16="http://schemas.microsoft.com/office/drawing/2014/main" id="{67E5E059-7082-8F52-85DC-23FBD329203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681978733"/>
      </p:ext>
    </p:extLst>
  </p:cSld>
  <p:clrMapOvr>
    <a:masterClrMapping/>
  </p:clrMapOvr>
  <mc:AlternateContent xmlns:mc="http://schemas.openxmlformats.org/markup-compatibility/2006">
    <mc:Choice xmlns:p14="http://schemas.microsoft.com/office/powerpoint/2010/main" Requires="p14">
      <p:transition spd="slow" p14:dur="2000" advTm="40587"/>
    </mc:Choice>
    <mc:Fallback>
      <p:transition spd="slow" advTm="40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AC35531-5405-4C2E-BFF9-B5811C5CB972}"/>
              </a:ext>
            </a:extLst>
          </p:cNvPr>
          <p:cNvSpPr>
            <a:spLocks noGrp="1"/>
          </p:cNvSpPr>
          <p:nvPr>
            <p:ph type="title"/>
          </p:nvPr>
        </p:nvSpPr>
        <p:spPr/>
        <p:txBody>
          <a:bodyPr/>
          <a:lstStyle/>
          <a:p>
            <a:endParaRPr lang="ar-SA" dirty="0"/>
          </a:p>
        </p:txBody>
      </p:sp>
      <p:pic>
        <p:nvPicPr>
          <p:cNvPr id="6" name="عنصر نائب للمحتوى 5" descr="صورة تحتوي على قصاصة فنية&#10;&#10;تم إنشاء الوصف تلقائياً">
            <a:extLst>
              <a:ext uri="{FF2B5EF4-FFF2-40B4-BE49-F238E27FC236}">
                <a16:creationId xmlns:a16="http://schemas.microsoft.com/office/drawing/2014/main" id="{0FFFDB11-D0DE-4286-B751-C63D6769E6B4}"/>
              </a:ext>
            </a:extLst>
          </p:cNvPr>
          <p:cNvPicPr>
            <a:picLocks noGrp="1" noChangeAspect="1"/>
          </p:cNvPicPr>
          <p:nvPr>
            <p:ph idx="1"/>
          </p:nvPr>
        </p:nvPicPr>
        <p:blipFill>
          <a:blip r:embed="rId2"/>
          <a:stretch>
            <a:fillRect/>
          </a:stretch>
        </p:blipFill>
        <p:spPr/>
      </p:pic>
      <p:pic>
        <p:nvPicPr>
          <p:cNvPr id="8" name="صورة 7" descr="صورة تحتوي على قصاصة فنية&#10;&#10;تم إنشاء الوصف تلقائياً">
            <a:extLst>
              <a:ext uri="{FF2B5EF4-FFF2-40B4-BE49-F238E27FC236}">
                <a16:creationId xmlns:a16="http://schemas.microsoft.com/office/drawing/2014/main" id="{8C2296FF-954C-4854-915F-1DA7465C0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303" y="1751349"/>
            <a:ext cx="7568922" cy="4720134"/>
          </a:xfrm>
          <a:prstGeom prst="rect">
            <a:avLst/>
          </a:prstGeom>
        </p:spPr>
      </p:pic>
    </p:spTree>
    <p:extLst>
      <p:ext uri="{BB962C8B-B14F-4D97-AF65-F5344CB8AC3E}">
        <p14:creationId xmlns:p14="http://schemas.microsoft.com/office/powerpoint/2010/main" val="306975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43EC2-03E8-8699-CF4F-1DD3123B2A96}"/>
            </a:ext>
          </a:extLst>
        </p:cNvPr>
        <p:cNvGrpSpPr/>
        <p:nvPr/>
      </p:nvGrpSpPr>
      <p:grpSpPr>
        <a:xfrm>
          <a:off x="0" y="0"/>
          <a:ext cx="0" cy="0"/>
          <a:chOff x="0" y="0"/>
          <a:chExt cx="0" cy="0"/>
        </a:xfrm>
      </p:grpSpPr>
      <p:sp>
        <p:nvSpPr>
          <p:cNvPr id="28" name="Forma libre 27">
            <a:extLst>
              <a:ext uri="{FF2B5EF4-FFF2-40B4-BE49-F238E27FC236}">
                <a16:creationId xmlns:a16="http://schemas.microsoft.com/office/drawing/2014/main" id="{46939F44-BD96-0646-F565-D9F53D5AA96A}"/>
              </a:ext>
            </a:extLst>
          </p:cNvPr>
          <p:cNvSpPr/>
          <p:nvPr/>
        </p:nvSpPr>
        <p:spPr>
          <a:xfrm>
            <a:off x="1" y="200024"/>
            <a:ext cx="4921146" cy="7362825"/>
          </a:xfrm>
          <a:custGeom>
            <a:avLst/>
            <a:gdLst>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7598 w 4208106"/>
              <a:gd name="connsiteY17" fmla="*/ 2217809 h 5143500"/>
              <a:gd name="connsiteX18" fmla="*/ 4208106 w 4208106"/>
              <a:gd name="connsiteY18" fmla="*/ 2217809 h 5143500"/>
              <a:gd name="connsiteX19" fmla="*/ 4208106 w 4208106"/>
              <a:gd name="connsiteY19" fmla="*/ 5143500 h 5143500"/>
              <a:gd name="connsiteX20" fmla="*/ 0 w 4208106"/>
              <a:gd name="connsiteY20" fmla="*/ 5143500 h 5143500"/>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7598 w 4208106"/>
              <a:gd name="connsiteY17" fmla="*/ 2217809 h 5143500"/>
              <a:gd name="connsiteX18" fmla="*/ 4208106 w 4208106"/>
              <a:gd name="connsiteY18" fmla="*/ 5143500 h 5143500"/>
              <a:gd name="connsiteX19" fmla="*/ 0 w 4208106"/>
              <a:gd name="connsiteY19" fmla="*/ 5143500 h 5143500"/>
              <a:gd name="connsiteX20" fmla="*/ 0 w 4208106"/>
              <a:gd name="connsiteY20" fmla="*/ 0 h 5143500"/>
              <a:gd name="connsiteX0" fmla="*/ 0 w 4208106"/>
              <a:gd name="connsiteY0" fmla="*/ 0 h 5143500"/>
              <a:gd name="connsiteX1" fmla="*/ 3443061 w 4208106"/>
              <a:gd name="connsiteY1" fmla="*/ 0 h 5143500"/>
              <a:gd name="connsiteX2" fmla="*/ 3443061 w 4208106"/>
              <a:gd name="connsiteY2" fmla="*/ 1309422 h 5143500"/>
              <a:gd name="connsiteX3" fmla="*/ 3572088 w 4208106"/>
              <a:gd name="connsiteY3" fmla="*/ 1438449 h 5143500"/>
              <a:gd name="connsiteX4" fmla="*/ 3572087 w 4208106"/>
              <a:gd name="connsiteY4" fmla="*/ 1438450 h 5143500"/>
              <a:gd name="connsiteX5" fmla="*/ 3701114 w 4208106"/>
              <a:gd name="connsiteY5" fmla="*/ 1309423 h 5143500"/>
              <a:gd name="connsiteX6" fmla="*/ 3701114 w 4208106"/>
              <a:gd name="connsiteY6" fmla="*/ 1160476 h 5143500"/>
              <a:gd name="connsiteX7" fmla="*/ 3707969 w 4208106"/>
              <a:gd name="connsiteY7" fmla="*/ 1126524 h 5143500"/>
              <a:gd name="connsiteX8" fmla="*/ 3826856 w 4208106"/>
              <a:gd name="connsiteY8" fmla="*/ 1047720 h 5143500"/>
              <a:gd name="connsiteX9" fmla="*/ 3945743 w 4208106"/>
              <a:gd name="connsiteY9" fmla="*/ 1126524 h 5143500"/>
              <a:gd name="connsiteX10" fmla="*/ 3949314 w 4208106"/>
              <a:gd name="connsiteY10" fmla="*/ 1144209 h 5143500"/>
              <a:gd name="connsiteX11" fmla="*/ 3949314 w 4208106"/>
              <a:gd name="connsiteY11" fmla="*/ 2130656 h 5143500"/>
              <a:gd name="connsiteX12" fmla="*/ 4028117 w 4208106"/>
              <a:gd name="connsiteY12" fmla="*/ 2249544 h 5143500"/>
              <a:gd name="connsiteX13" fmla="*/ 4076187 w 4208106"/>
              <a:gd name="connsiteY13" fmla="*/ 2259248 h 5143500"/>
              <a:gd name="connsiteX14" fmla="*/ 4076187 w 4208106"/>
              <a:gd name="connsiteY14" fmla="*/ 2259986 h 5143500"/>
              <a:gd name="connsiteX15" fmla="*/ 4099667 w 4208106"/>
              <a:gd name="connsiteY15" fmla="*/ 2262353 h 5143500"/>
              <a:gd name="connsiteX16" fmla="*/ 4207598 w 4208106"/>
              <a:gd name="connsiteY16" fmla="*/ 2394779 h 5143500"/>
              <a:gd name="connsiteX17" fmla="*/ 4208106 w 4208106"/>
              <a:gd name="connsiteY17" fmla="*/ 5143500 h 5143500"/>
              <a:gd name="connsiteX18" fmla="*/ 0 w 4208106"/>
              <a:gd name="connsiteY18" fmla="*/ 5143500 h 5143500"/>
              <a:gd name="connsiteX19" fmla="*/ 0 w 4208106"/>
              <a:gd name="connsiteY19"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08106" h="5143500">
                <a:moveTo>
                  <a:pt x="0" y="0"/>
                </a:moveTo>
                <a:lnTo>
                  <a:pt x="3443061" y="0"/>
                </a:lnTo>
                <a:lnTo>
                  <a:pt x="3443061" y="1309422"/>
                </a:lnTo>
                <a:cubicBezTo>
                  <a:pt x="3443061" y="1380682"/>
                  <a:pt x="3500828" y="1438449"/>
                  <a:pt x="3572088" y="1438449"/>
                </a:cubicBezTo>
                <a:lnTo>
                  <a:pt x="3572087" y="1438450"/>
                </a:lnTo>
                <a:cubicBezTo>
                  <a:pt x="3643347" y="1438450"/>
                  <a:pt x="3701114" y="1380683"/>
                  <a:pt x="3701114" y="1309423"/>
                </a:cubicBezTo>
                <a:lnTo>
                  <a:pt x="3701114" y="1160476"/>
                </a:lnTo>
                <a:lnTo>
                  <a:pt x="3707969" y="1126524"/>
                </a:lnTo>
                <a:cubicBezTo>
                  <a:pt x="3727556" y="1080214"/>
                  <a:pt x="3773411" y="1047720"/>
                  <a:pt x="3826856" y="1047720"/>
                </a:cubicBezTo>
                <a:cubicBezTo>
                  <a:pt x="3880301" y="1047720"/>
                  <a:pt x="3926156" y="1080214"/>
                  <a:pt x="3945743" y="1126524"/>
                </a:cubicBezTo>
                <a:lnTo>
                  <a:pt x="3949314" y="1144209"/>
                </a:lnTo>
                <a:lnTo>
                  <a:pt x="3949314" y="2130656"/>
                </a:lnTo>
                <a:cubicBezTo>
                  <a:pt x="3949314" y="2184101"/>
                  <a:pt x="3981808" y="2229956"/>
                  <a:pt x="4028117" y="2249544"/>
                </a:cubicBezTo>
                <a:lnTo>
                  <a:pt x="4076187" y="2259248"/>
                </a:lnTo>
                <a:lnTo>
                  <a:pt x="4076187" y="2259986"/>
                </a:lnTo>
                <a:lnTo>
                  <a:pt x="4099667" y="2262353"/>
                </a:lnTo>
                <a:cubicBezTo>
                  <a:pt x="4161264" y="2274957"/>
                  <a:pt x="4207598" y="2329457"/>
                  <a:pt x="4207598" y="2394779"/>
                </a:cubicBezTo>
                <a:cubicBezTo>
                  <a:pt x="4207767" y="3311019"/>
                  <a:pt x="4207937" y="4227260"/>
                  <a:pt x="4208106" y="5143500"/>
                </a:cubicBezTo>
                <a:lnTo>
                  <a:pt x="0" y="51435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Forma libre 25">
            <a:extLst>
              <a:ext uri="{FF2B5EF4-FFF2-40B4-BE49-F238E27FC236}">
                <a16:creationId xmlns:a16="http://schemas.microsoft.com/office/drawing/2014/main" id="{E90BA2DD-920C-42C8-D03C-FD062C55667F}"/>
              </a:ext>
            </a:extLst>
          </p:cNvPr>
          <p:cNvSpPr/>
          <p:nvPr/>
        </p:nvSpPr>
        <p:spPr>
          <a:xfrm>
            <a:off x="2827831" y="-1"/>
            <a:ext cx="1503107" cy="3200783"/>
          </a:xfrm>
          <a:custGeom>
            <a:avLst/>
            <a:gdLst>
              <a:gd name="connsiteX0" fmla="*/ 129224 w 1285317"/>
              <a:gd name="connsiteY0" fmla="*/ 0 h 3515066"/>
              <a:gd name="connsiteX1" fmla="*/ 248293 w 1285317"/>
              <a:gd name="connsiteY1" fmla="*/ 78804 h 3515066"/>
              <a:gd name="connsiteX2" fmla="*/ 256882 w 1285317"/>
              <a:gd name="connsiteY2" fmla="*/ 121283 h 3515066"/>
              <a:gd name="connsiteX3" fmla="*/ 265471 w 1285317"/>
              <a:gd name="connsiteY3" fmla="*/ 78804 h 3515066"/>
              <a:gd name="connsiteX4" fmla="*/ 384541 w 1285317"/>
              <a:gd name="connsiteY4" fmla="*/ 0 h 3515066"/>
              <a:gd name="connsiteX5" fmla="*/ 503609 w 1285317"/>
              <a:gd name="connsiteY5" fmla="*/ 78804 h 3515066"/>
              <a:gd name="connsiteX6" fmla="*/ 513764 w 1285317"/>
              <a:gd name="connsiteY6" fmla="*/ 129025 h 3515066"/>
              <a:gd name="connsiteX7" fmla="*/ 523918 w 1285317"/>
              <a:gd name="connsiteY7" fmla="*/ 78804 h 3515066"/>
              <a:gd name="connsiteX8" fmla="*/ 642988 w 1285317"/>
              <a:gd name="connsiteY8" fmla="*/ 0 h 3515066"/>
              <a:gd name="connsiteX9" fmla="*/ 762056 w 1285317"/>
              <a:gd name="connsiteY9" fmla="*/ 78804 h 3515066"/>
              <a:gd name="connsiteX10" fmla="*/ 770645 w 1285317"/>
              <a:gd name="connsiteY10" fmla="*/ 121283 h 3515066"/>
              <a:gd name="connsiteX11" fmla="*/ 779234 w 1285317"/>
              <a:gd name="connsiteY11" fmla="*/ 78804 h 3515066"/>
              <a:gd name="connsiteX12" fmla="*/ 898304 w 1285317"/>
              <a:gd name="connsiteY12" fmla="*/ 0 h 3515066"/>
              <a:gd name="connsiteX13" fmla="*/ 1017373 w 1285317"/>
              <a:gd name="connsiteY13" fmla="*/ 78804 h 3515066"/>
              <a:gd name="connsiteX14" fmla="*/ 1027199 w 1285317"/>
              <a:gd name="connsiteY14" fmla="*/ 127398 h 3515066"/>
              <a:gd name="connsiteX15" fmla="*/ 1037025 w 1285317"/>
              <a:gd name="connsiteY15" fmla="*/ 78804 h 3515066"/>
              <a:gd name="connsiteX16" fmla="*/ 1156093 w 1285317"/>
              <a:gd name="connsiteY16" fmla="*/ 0 h 3515066"/>
              <a:gd name="connsiteX17" fmla="*/ 1285317 w 1285317"/>
              <a:gd name="connsiteY17" fmla="*/ 129027 h 3515066"/>
              <a:gd name="connsiteX18" fmla="*/ 1285317 w 1285317"/>
              <a:gd name="connsiteY18" fmla="*/ 276727 h 3515066"/>
              <a:gd name="connsiteX19" fmla="*/ 1285317 w 1285317"/>
              <a:gd name="connsiteY19" fmla="*/ 276727 h 3515066"/>
              <a:gd name="connsiteX20" fmla="*/ 1285316 w 1285317"/>
              <a:gd name="connsiteY20" fmla="*/ 2784974 h 3515066"/>
              <a:gd name="connsiteX21" fmla="*/ 1156289 w 1285317"/>
              <a:gd name="connsiteY21" fmla="*/ 2914001 h 3515066"/>
              <a:gd name="connsiteX22" fmla="*/ 1156290 w 1285317"/>
              <a:gd name="connsiteY22" fmla="*/ 2914000 h 3515066"/>
              <a:gd name="connsiteX23" fmla="*/ 1027263 w 1285317"/>
              <a:gd name="connsiteY23" fmla="*/ 2784973 h 3515066"/>
              <a:gd name="connsiteX24" fmla="*/ 1027263 w 1285317"/>
              <a:gd name="connsiteY24" fmla="*/ 1729855 h 3515066"/>
              <a:gd name="connsiteX25" fmla="*/ 1027263 w 1285317"/>
              <a:gd name="connsiteY25" fmla="*/ 1729852 h 3515066"/>
              <a:gd name="connsiteX26" fmla="*/ 1027262 w 1285317"/>
              <a:gd name="connsiteY26" fmla="*/ 2801496 h 3515066"/>
              <a:gd name="connsiteX27" fmla="*/ 1017124 w 1285317"/>
              <a:gd name="connsiteY27" fmla="*/ 2751277 h 3515066"/>
              <a:gd name="connsiteX28" fmla="*/ 898236 w 1285317"/>
              <a:gd name="connsiteY28" fmla="*/ 2672473 h 3515066"/>
              <a:gd name="connsiteX29" fmla="*/ 779349 w 1285317"/>
              <a:gd name="connsiteY29" fmla="*/ 2751277 h 3515066"/>
              <a:gd name="connsiteX30" fmla="*/ 769585 w 1285317"/>
              <a:gd name="connsiteY30" fmla="*/ 2799637 h 3515066"/>
              <a:gd name="connsiteX31" fmla="*/ 769585 w 1285317"/>
              <a:gd name="connsiteY31" fmla="*/ 3386039 h 3515066"/>
              <a:gd name="connsiteX32" fmla="*/ 640558 w 1285317"/>
              <a:gd name="connsiteY32" fmla="*/ 3515066 h 3515066"/>
              <a:gd name="connsiteX33" fmla="*/ 640559 w 1285317"/>
              <a:gd name="connsiteY33" fmla="*/ 3515065 h 3515066"/>
              <a:gd name="connsiteX34" fmla="*/ 511532 w 1285317"/>
              <a:gd name="connsiteY34" fmla="*/ 3386038 h 3515066"/>
              <a:gd name="connsiteX35" fmla="*/ 511532 w 1285317"/>
              <a:gd name="connsiteY35" fmla="*/ 1738945 h 3515066"/>
              <a:gd name="connsiteX36" fmla="*/ 511532 w 1285317"/>
              <a:gd name="connsiteY36" fmla="*/ 1738949 h 3515066"/>
              <a:gd name="connsiteX37" fmla="*/ 511531 w 1285317"/>
              <a:gd name="connsiteY37" fmla="*/ 2489076 h 3515066"/>
              <a:gd name="connsiteX38" fmla="*/ 501393 w 1285317"/>
              <a:gd name="connsiteY38" fmla="*/ 2438857 h 3515066"/>
              <a:gd name="connsiteX39" fmla="*/ 382505 w 1285317"/>
              <a:gd name="connsiteY39" fmla="*/ 2360053 h 3515066"/>
              <a:gd name="connsiteX40" fmla="*/ 263618 w 1285317"/>
              <a:gd name="connsiteY40" fmla="*/ 2438857 h 3515066"/>
              <a:gd name="connsiteX41" fmla="*/ 260020 w 1285317"/>
              <a:gd name="connsiteY41" fmla="*/ 2456676 h 3515066"/>
              <a:gd name="connsiteX42" fmla="*/ 260020 w 1285317"/>
              <a:gd name="connsiteY42" fmla="*/ 2765622 h 3515066"/>
              <a:gd name="connsiteX43" fmla="*/ 130993 w 1285317"/>
              <a:gd name="connsiteY43" fmla="*/ 2894649 h 3515066"/>
              <a:gd name="connsiteX44" fmla="*/ 130994 w 1285317"/>
              <a:gd name="connsiteY44" fmla="*/ 2894648 h 3515066"/>
              <a:gd name="connsiteX45" fmla="*/ 1967 w 1285317"/>
              <a:gd name="connsiteY45" fmla="*/ 2765621 h 3515066"/>
              <a:gd name="connsiteX46" fmla="*/ 1967 w 1285317"/>
              <a:gd name="connsiteY46" fmla="*/ 1737636 h 3515066"/>
              <a:gd name="connsiteX47" fmla="*/ 0 w 1285317"/>
              <a:gd name="connsiteY47" fmla="*/ 1727908 h 3515066"/>
              <a:gd name="connsiteX48" fmla="*/ 0 w 1285317"/>
              <a:gd name="connsiteY48" fmla="*/ 129027 h 3515066"/>
              <a:gd name="connsiteX49" fmla="*/ 129224 w 1285317"/>
              <a:gd name="connsiteY49" fmla="*/ 0 h 351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85317" h="3515066">
                <a:moveTo>
                  <a:pt x="129224" y="0"/>
                </a:moveTo>
                <a:cubicBezTo>
                  <a:pt x="182751" y="0"/>
                  <a:pt x="228676" y="32494"/>
                  <a:pt x="248293" y="78804"/>
                </a:cubicBezTo>
                <a:lnTo>
                  <a:pt x="256882" y="121283"/>
                </a:lnTo>
                <a:lnTo>
                  <a:pt x="265471" y="78804"/>
                </a:lnTo>
                <a:cubicBezTo>
                  <a:pt x="285089" y="32494"/>
                  <a:pt x="331014" y="0"/>
                  <a:pt x="384541" y="0"/>
                </a:cubicBezTo>
                <a:cubicBezTo>
                  <a:pt x="438067" y="0"/>
                  <a:pt x="483992" y="32494"/>
                  <a:pt x="503609" y="78804"/>
                </a:cubicBezTo>
                <a:lnTo>
                  <a:pt x="513764" y="129025"/>
                </a:lnTo>
                <a:lnTo>
                  <a:pt x="523918" y="78804"/>
                </a:lnTo>
                <a:cubicBezTo>
                  <a:pt x="543536" y="32494"/>
                  <a:pt x="589461" y="0"/>
                  <a:pt x="642988" y="0"/>
                </a:cubicBezTo>
                <a:cubicBezTo>
                  <a:pt x="696514" y="0"/>
                  <a:pt x="742439" y="32494"/>
                  <a:pt x="762056" y="78804"/>
                </a:cubicBezTo>
                <a:lnTo>
                  <a:pt x="770645" y="121283"/>
                </a:lnTo>
                <a:lnTo>
                  <a:pt x="779234" y="78804"/>
                </a:lnTo>
                <a:cubicBezTo>
                  <a:pt x="798852" y="32494"/>
                  <a:pt x="844777" y="0"/>
                  <a:pt x="898304" y="0"/>
                </a:cubicBezTo>
                <a:cubicBezTo>
                  <a:pt x="951831" y="0"/>
                  <a:pt x="997756" y="32494"/>
                  <a:pt x="1017373" y="78804"/>
                </a:cubicBezTo>
                <a:lnTo>
                  <a:pt x="1027199" y="127398"/>
                </a:lnTo>
                <a:lnTo>
                  <a:pt x="1037025" y="78804"/>
                </a:lnTo>
                <a:cubicBezTo>
                  <a:pt x="1056641" y="32494"/>
                  <a:pt x="1102567" y="0"/>
                  <a:pt x="1156093" y="0"/>
                </a:cubicBezTo>
                <a:cubicBezTo>
                  <a:pt x="1227462" y="0"/>
                  <a:pt x="1285317" y="57767"/>
                  <a:pt x="1285317" y="129027"/>
                </a:cubicBezTo>
                <a:lnTo>
                  <a:pt x="1285317" y="276727"/>
                </a:lnTo>
                <a:lnTo>
                  <a:pt x="1285317" y="276727"/>
                </a:lnTo>
                <a:lnTo>
                  <a:pt x="1285316" y="2784974"/>
                </a:lnTo>
                <a:cubicBezTo>
                  <a:pt x="1285316" y="2856234"/>
                  <a:pt x="1227549" y="2914001"/>
                  <a:pt x="1156289" y="2914001"/>
                </a:cubicBezTo>
                <a:lnTo>
                  <a:pt x="1156290" y="2914000"/>
                </a:lnTo>
                <a:cubicBezTo>
                  <a:pt x="1085030" y="2914000"/>
                  <a:pt x="1027263" y="2856233"/>
                  <a:pt x="1027263" y="2784973"/>
                </a:cubicBezTo>
                <a:lnTo>
                  <a:pt x="1027263" y="1729855"/>
                </a:lnTo>
                <a:lnTo>
                  <a:pt x="1027263" y="1729852"/>
                </a:lnTo>
                <a:lnTo>
                  <a:pt x="1027262" y="2801496"/>
                </a:lnTo>
                <a:lnTo>
                  <a:pt x="1017124" y="2751277"/>
                </a:lnTo>
                <a:cubicBezTo>
                  <a:pt x="997536" y="2704967"/>
                  <a:pt x="951681" y="2672473"/>
                  <a:pt x="898236" y="2672473"/>
                </a:cubicBezTo>
                <a:cubicBezTo>
                  <a:pt x="844791" y="2672473"/>
                  <a:pt x="798936" y="2704967"/>
                  <a:pt x="779349" y="2751277"/>
                </a:cubicBezTo>
                <a:lnTo>
                  <a:pt x="769585" y="2799637"/>
                </a:lnTo>
                <a:lnTo>
                  <a:pt x="769585" y="3386039"/>
                </a:lnTo>
                <a:cubicBezTo>
                  <a:pt x="769585" y="3457299"/>
                  <a:pt x="711818" y="3515066"/>
                  <a:pt x="640558" y="3515066"/>
                </a:cubicBezTo>
                <a:lnTo>
                  <a:pt x="640559" y="3515065"/>
                </a:lnTo>
                <a:cubicBezTo>
                  <a:pt x="569299" y="3515065"/>
                  <a:pt x="511532" y="3457298"/>
                  <a:pt x="511532" y="3386038"/>
                </a:cubicBezTo>
                <a:lnTo>
                  <a:pt x="511532" y="1738945"/>
                </a:lnTo>
                <a:lnTo>
                  <a:pt x="511532" y="1738949"/>
                </a:lnTo>
                <a:lnTo>
                  <a:pt x="511531" y="2489076"/>
                </a:lnTo>
                <a:lnTo>
                  <a:pt x="501393" y="2438857"/>
                </a:lnTo>
                <a:cubicBezTo>
                  <a:pt x="481805" y="2392547"/>
                  <a:pt x="435950" y="2360053"/>
                  <a:pt x="382505" y="2360053"/>
                </a:cubicBezTo>
                <a:cubicBezTo>
                  <a:pt x="329060" y="2360053"/>
                  <a:pt x="283205" y="2392547"/>
                  <a:pt x="263618" y="2438857"/>
                </a:cubicBezTo>
                <a:lnTo>
                  <a:pt x="260020" y="2456676"/>
                </a:lnTo>
                <a:lnTo>
                  <a:pt x="260020" y="2765622"/>
                </a:lnTo>
                <a:cubicBezTo>
                  <a:pt x="260020" y="2836882"/>
                  <a:pt x="202253" y="2894649"/>
                  <a:pt x="130993" y="2894649"/>
                </a:cubicBezTo>
                <a:lnTo>
                  <a:pt x="130994" y="2894648"/>
                </a:lnTo>
                <a:cubicBezTo>
                  <a:pt x="59734" y="2894648"/>
                  <a:pt x="1967" y="2836881"/>
                  <a:pt x="1967" y="2765621"/>
                </a:cubicBezTo>
                <a:lnTo>
                  <a:pt x="1967" y="1737636"/>
                </a:lnTo>
                <a:lnTo>
                  <a:pt x="0" y="1727908"/>
                </a:lnTo>
                <a:lnTo>
                  <a:pt x="0" y="129027"/>
                </a:lnTo>
                <a:cubicBezTo>
                  <a:pt x="0" y="57767"/>
                  <a:pt x="57855" y="0"/>
                  <a:pt x="129224" y="0"/>
                </a:cubicBezTo>
                <a:close/>
              </a:path>
            </a:pathLst>
          </a:cu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ángulo redondeado 7">
            <a:extLst>
              <a:ext uri="{FF2B5EF4-FFF2-40B4-BE49-F238E27FC236}">
                <a16:creationId xmlns:a16="http://schemas.microsoft.com/office/drawing/2014/main" id="{93D6A68D-16D1-F9AB-3476-D3E34D4C1EE3}"/>
              </a:ext>
            </a:extLst>
          </p:cNvPr>
          <p:cNvSpPr/>
          <p:nvPr/>
        </p:nvSpPr>
        <p:spPr>
          <a:xfrm>
            <a:off x="10401062" y="2486025"/>
            <a:ext cx="179251" cy="1805315"/>
          </a:xfrm>
          <a:prstGeom prst="roundRect">
            <a:avLst>
              <a:gd name="adj" fmla="val 50000"/>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1975" rtl="0" eaLnBrk="1" fontAlgn="auto" latinLnBrk="0" hangingPunct="1">
              <a:lnSpc>
                <a:spcPct val="100000"/>
              </a:lnSpc>
              <a:spcBef>
                <a:spcPts val="0"/>
              </a:spcBef>
              <a:spcAft>
                <a:spcPts val="0"/>
              </a:spcAft>
              <a:buClrTx/>
              <a:buSzTx/>
              <a:buFontTx/>
              <a:buNone/>
              <a:tabLst/>
              <a:defRPr/>
            </a:pPr>
            <a:endParaRPr kumimoji="0" lang="es-ES_tradnl" sz="1579"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图片 134">
            <a:extLst>
              <a:ext uri="{FF2B5EF4-FFF2-40B4-BE49-F238E27FC236}">
                <a16:creationId xmlns:a16="http://schemas.microsoft.com/office/drawing/2014/main" id="{89F5D1BD-1BC9-90A6-9DF1-70D1A27B5AF2}"/>
              </a:ext>
            </a:extLst>
          </p:cNvPr>
          <p:cNvPicPr>
            <a:picLocks noChangeAspect="1"/>
          </p:cNvPicPr>
          <p:nvPr/>
        </p:nvPicPr>
        <p:blipFill>
          <a:blip r:embed="rId4" cstate="print"/>
          <a:stretch>
            <a:fillRect/>
          </a:stretch>
        </p:blipFill>
        <p:spPr>
          <a:xfrm>
            <a:off x="2858403" y="200025"/>
            <a:ext cx="1605544" cy="1865090"/>
          </a:xfrm>
          <a:prstGeom prst="rect">
            <a:avLst/>
          </a:prstGeom>
        </p:spPr>
      </p:pic>
      <p:sp>
        <p:nvSpPr>
          <p:cNvPr id="54" name="ZoneTexte 53">
            <a:extLst>
              <a:ext uri="{FF2B5EF4-FFF2-40B4-BE49-F238E27FC236}">
                <a16:creationId xmlns:a16="http://schemas.microsoft.com/office/drawing/2014/main" id="{7485E257-7CB1-6BBA-A1ED-C2A21E9733C8}"/>
              </a:ext>
            </a:extLst>
          </p:cNvPr>
          <p:cNvSpPr txBox="1"/>
          <p:nvPr/>
        </p:nvSpPr>
        <p:spPr>
          <a:xfrm>
            <a:off x="5143262" y="2486025"/>
            <a:ext cx="5257800" cy="1754326"/>
          </a:xfrm>
          <a:prstGeom prst="rect">
            <a:avLst/>
          </a:prstGeom>
          <a:noFill/>
        </p:spPr>
        <p:txBody>
          <a:bodyPr wrap="square" rtlCol="0">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ar-SA"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Sakkal Majalla" pitchFamily="2" charset="-78"/>
                <a:ea typeface="+mn-ea"/>
                <a:cs typeface="Sakkal Majalla" pitchFamily="2" charset="-78"/>
              </a:rPr>
              <a:t>المحور الأول: </a:t>
            </a:r>
          </a:p>
          <a:p>
            <a:pPr marL="0" marR="0" lvl="0" indent="0" algn="just" defTabSz="914400" rtl="1" eaLnBrk="1" fontAlgn="auto" latinLnBrk="0" hangingPunct="1">
              <a:lnSpc>
                <a:spcPct val="100000"/>
              </a:lnSpc>
              <a:spcBef>
                <a:spcPts val="0"/>
              </a:spcBef>
              <a:spcAft>
                <a:spcPts val="0"/>
              </a:spcAft>
              <a:buClrTx/>
              <a:buSzTx/>
              <a:buFontTx/>
              <a:buNone/>
              <a:tabLst/>
              <a:defRPr/>
            </a:pPr>
            <a:r>
              <a:rPr kumimoji="0" lang="ar-SA"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Sakkal Majalla" pitchFamily="2" charset="-78"/>
                <a:ea typeface="+mn-ea"/>
                <a:cs typeface="Sakkal Majalla" pitchFamily="2" charset="-78"/>
              </a:rPr>
              <a:t>توصيف المقررات</a:t>
            </a:r>
            <a:endParaRPr kumimoji="0" lang="fr-FR"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Sakkal Majalla" pitchFamily="2" charset="-78"/>
              <a:ea typeface="+mn-ea"/>
              <a:cs typeface="Sakkal Majalla" pitchFamily="2" charset="-78"/>
            </a:endParaRPr>
          </a:p>
        </p:txBody>
      </p:sp>
      <p:pic>
        <p:nvPicPr>
          <p:cNvPr id="3" name="图片 134">
            <a:extLst>
              <a:ext uri="{FF2B5EF4-FFF2-40B4-BE49-F238E27FC236}">
                <a16:creationId xmlns:a16="http://schemas.microsoft.com/office/drawing/2014/main" id="{71464A52-AF0E-6FCE-BE19-61C238042EE9}"/>
              </a:ext>
            </a:extLst>
          </p:cNvPr>
          <p:cNvPicPr>
            <a:picLocks noChangeAspect="1"/>
          </p:cNvPicPr>
          <p:nvPr/>
        </p:nvPicPr>
        <p:blipFill>
          <a:blip r:embed="rId4" cstate="print"/>
          <a:stretch>
            <a:fillRect/>
          </a:stretch>
        </p:blipFill>
        <p:spPr>
          <a:xfrm>
            <a:off x="927100" y="4454967"/>
            <a:ext cx="1391728" cy="1600200"/>
          </a:xfrm>
          <a:prstGeom prst="rect">
            <a:avLst/>
          </a:prstGeom>
        </p:spPr>
      </p:pic>
      <p:pic>
        <p:nvPicPr>
          <p:cNvPr id="4" name="صورة 3" descr="صورة تحتوي على رمز, التصميم&#10;&#10;تم إنشاء الوصف تلقائياً">
            <a:extLst>
              <a:ext uri="{FF2B5EF4-FFF2-40B4-BE49-F238E27FC236}">
                <a16:creationId xmlns:a16="http://schemas.microsoft.com/office/drawing/2014/main" id="{3E8F46AE-D234-600A-DBA4-ECBFBEC37DB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44" b="94667" l="6667" r="92000">
                        <a14:foregroundMark x1="64000" y1="20000" x2="64000" y2="20000"/>
                        <a14:foregroundMark x1="64000" y1="20000" x2="64000" y2="20000"/>
                        <a14:foregroundMark x1="64000" y1="20000" x2="64000" y2="20000"/>
                        <a14:foregroundMark x1="64000" y1="20000" x2="74667" y2="47111"/>
                        <a14:foregroundMark x1="74667" y1="47111" x2="74667" y2="57778"/>
                        <a14:foregroundMark x1="72000" y1="86222" x2="51111" y2="93778"/>
                        <a14:foregroundMark x1="51111" y1="93778" x2="15556" y2="93333"/>
                        <a14:foregroundMark x1="15556" y1="93333" x2="3346" y2="75400"/>
                        <a14:foregroundMark x1="4444" y1="63111" x2="8889" y2="49778"/>
                        <a14:foregroundMark x1="8889" y1="49778" x2="8000" y2="23556"/>
                        <a14:foregroundMark x1="8000" y1="23556" x2="28889" y2="17333"/>
                        <a14:foregroundMark x1="71556" y1="91556" x2="71556" y2="91556"/>
                        <a14:foregroundMark x1="7111" y1="95111" x2="7111" y2="95111"/>
                        <a14:foregroundMark x1="87556" y1="12000" x2="87556" y2="12000"/>
                        <a14:foregroundMark x1="92000" y1="12000" x2="92000" y2="12000"/>
                        <a14:foregroundMark x1="87556" y1="4444" x2="87556" y2="4444"/>
                        <a14:foregroundMark x1="72444" y1="11111" x2="72444" y2="11111"/>
                        <a14:backgroundMark x1="4000" y1="66222" x2="4000" y2="66222"/>
                        <a14:backgroundMark x1="4444" y1="63111" x2="889" y2="74667"/>
                      </a14:backgroundRemoval>
                    </a14:imgEffect>
                  </a14:imgLayer>
                </a14:imgProps>
              </a:ext>
              <a:ext uri="{28A0092B-C50C-407E-A947-70E740481C1C}">
                <a14:useLocalDpi xmlns:a14="http://schemas.microsoft.com/office/drawing/2010/main" val="0"/>
              </a:ext>
            </a:extLst>
          </a:blip>
          <a:stretch>
            <a:fillRect/>
          </a:stretch>
        </p:blipFill>
        <p:spPr>
          <a:xfrm>
            <a:off x="7851775" y="4848225"/>
            <a:ext cx="2143125" cy="2143125"/>
          </a:xfrm>
          <a:prstGeom prst="rect">
            <a:avLst/>
          </a:prstGeom>
        </p:spPr>
      </p:pic>
      <p:pic>
        <p:nvPicPr>
          <p:cNvPr id="8" name="ملف فيديو 7">
            <a:hlinkClick r:id="" action="ppaction://media"/>
            <a:extLst>
              <a:ext uri="{FF2B5EF4-FFF2-40B4-BE49-F238E27FC236}">
                <a16:creationId xmlns:a16="http://schemas.microsoft.com/office/drawing/2014/main" id="{8425075B-ADF5-F937-165F-A7AA6C96B40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941981441"/>
      </p:ext>
    </p:extLst>
  </p:cSld>
  <p:clrMapOvr>
    <a:masterClrMapping/>
  </p:clrMapOvr>
  <mc:AlternateContent xmlns:mc="http://schemas.openxmlformats.org/markup-compatibility/2006">
    <mc:Choice xmlns:p14="http://schemas.microsoft.com/office/powerpoint/2010/main" Requires="p14">
      <p:transition spd="med" p14:dur="700" advTm="3897">
        <p:fade/>
      </p:transition>
    </mc:Choice>
    <mc:Fallback>
      <p:transition spd="med" advTm="38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AC35531-5405-4C2E-BFF9-B5811C5CB972}"/>
              </a:ext>
            </a:extLst>
          </p:cNvPr>
          <p:cNvSpPr>
            <a:spLocks noGrp="1"/>
          </p:cNvSpPr>
          <p:nvPr>
            <p:ph type="title"/>
          </p:nvPr>
        </p:nvSpPr>
        <p:spPr/>
        <p:txBody>
          <a:bodyPr/>
          <a:lstStyle/>
          <a:p>
            <a:endParaRPr lang="ar-SA" dirty="0"/>
          </a:p>
        </p:txBody>
      </p:sp>
      <p:pic>
        <p:nvPicPr>
          <p:cNvPr id="6" name="عنصر نائب للمحتوى 5" descr="صورة تحتوي على قصاصة فنية&#10;&#10;تم إنشاء الوصف تلقائياً">
            <a:extLst>
              <a:ext uri="{FF2B5EF4-FFF2-40B4-BE49-F238E27FC236}">
                <a16:creationId xmlns:a16="http://schemas.microsoft.com/office/drawing/2014/main" id="{0FFFDB11-D0DE-4286-B751-C63D6769E6B4}"/>
              </a:ext>
            </a:extLst>
          </p:cNvPr>
          <p:cNvPicPr>
            <a:picLocks noGrp="1" noChangeAspect="1"/>
          </p:cNvPicPr>
          <p:nvPr>
            <p:ph idx="1"/>
          </p:nvPr>
        </p:nvPicPr>
        <p:blipFill>
          <a:blip r:embed="rId5"/>
          <a:stretch>
            <a:fillRect/>
          </a:stretch>
        </p:blipFill>
        <p:spPr/>
      </p:pic>
      <p:pic>
        <p:nvPicPr>
          <p:cNvPr id="3" name="object 4">
            <a:extLst>
              <a:ext uri="{FF2B5EF4-FFF2-40B4-BE49-F238E27FC236}">
                <a16:creationId xmlns:a16="http://schemas.microsoft.com/office/drawing/2014/main" id="{6B8B64B1-1BA6-C826-EC90-48CD3F6C31EB}"/>
              </a:ext>
            </a:extLst>
          </p:cNvPr>
          <p:cNvPicPr/>
          <p:nvPr/>
        </p:nvPicPr>
        <p:blipFill>
          <a:blip r:embed="rId6" cstate="print"/>
          <a:stretch>
            <a:fillRect/>
          </a:stretch>
        </p:blipFill>
        <p:spPr>
          <a:xfrm>
            <a:off x="2603500" y="226232"/>
            <a:ext cx="7706145" cy="1108104"/>
          </a:xfrm>
          <a:prstGeom prst="rect">
            <a:avLst/>
          </a:prstGeom>
        </p:spPr>
      </p:pic>
      <p:sp>
        <p:nvSpPr>
          <p:cNvPr id="7" name="Rectangle 10">
            <a:extLst>
              <a:ext uri="{FF2B5EF4-FFF2-40B4-BE49-F238E27FC236}">
                <a16:creationId xmlns:a16="http://schemas.microsoft.com/office/drawing/2014/main" id="{76BAEA1F-D3A3-F74D-120F-8070FFC1757B}"/>
              </a:ext>
            </a:extLst>
          </p:cNvPr>
          <p:cNvSpPr>
            <a:spLocks noChangeArrowheads="1"/>
          </p:cNvSpPr>
          <p:nvPr/>
        </p:nvSpPr>
        <p:spPr bwMode="auto">
          <a:xfrm>
            <a:off x="2984500" y="549451"/>
            <a:ext cx="9491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Times New Roman" panose="02020603050405020304" pitchFamily="18" charset="0"/>
              </a:defRPr>
            </a:lvl1pPr>
            <a:lvl2pPr marL="742950" indent="-285750" eaLnBrk="0" hangingPunct="0">
              <a:defRPr sz="1000">
                <a:solidFill>
                  <a:schemeClr val="tx1"/>
                </a:solidFill>
                <a:latin typeface="Times New Roman" panose="02020603050405020304" pitchFamily="18" charset="0"/>
              </a:defRPr>
            </a:lvl2pPr>
            <a:lvl3pPr marL="1143000" indent="-228600" eaLnBrk="0" hangingPunct="0">
              <a:defRPr sz="1000">
                <a:solidFill>
                  <a:schemeClr val="tx1"/>
                </a:solidFill>
                <a:latin typeface="Times New Roman" panose="02020603050405020304" pitchFamily="18" charset="0"/>
              </a:defRPr>
            </a:lvl3pPr>
            <a:lvl4pPr marL="1600200" indent="-228600" eaLnBrk="0" hangingPunct="0">
              <a:defRPr sz="1000">
                <a:solidFill>
                  <a:schemeClr val="tx1"/>
                </a:solidFill>
                <a:latin typeface="Times New Roman" panose="02020603050405020304" pitchFamily="18" charset="0"/>
              </a:defRPr>
            </a:lvl4pPr>
            <a:lvl5pPr marL="2057400" indent="-228600" eaLnBrk="0" hangingPunct="0">
              <a:defRPr sz="1000">
                <a:solidFill>
                  <a:schemeClr val="tx1"/>
                </a:solidFill>
                <a:latin typeface="Times New Roman" panose="02020603050405020304" pitchFamily="18" charset="0"/>
              </a:defRPr>
            </a:lvl5pPr>
            <a:lvl6pPr marL="2514600" indent="-228600" algn="l" rtl="0" eaLnBrk="0" fontAlgn="base" hangingPunct="0">
              <a:spcBef>
                <a:spcPct val="0"/>
              </a:spcBef>
              <a:spcAft>
                <a:spcPct val="0"/>
              </a:spcAft>
              <a:defRPr sz="1000">
                <a:solidFill>
                  <a:schemeClr val="tx1"/>
                </a:solidFill>
                <a:latin typeface="Times New Roman" panose="02020603050405020304" pitchFamily="18" charset="0"/>
              </a:defRPr>
            </a:lvl6pPr>
            <a:lvl7pPr marL="2971800" indent="-228600" algn="l" rtl="0" eaLnBrk="0" fontAlgn="base" hangingPunct="0">
              <a:spcBef>
                <a:spcPct val="0"/>
              </a:spcBef>
              <a:spcAft>
                <a:spcPct val="0"/>
              </a:spcAft>
              <a:defRPr sz="1000">
                <a:solidFill>
                  <a:schemeClr val="tx1"/>
                </a:solidFill>
                <a:latin typeface="Times New Roman" panose="02020603050405020304" pitchFamily="18" charset="0"/>
              </a:defRPr>
            </a:lvl7pPr>
            <a:lvl8pPr marL="3429000" indent="-228600" algn="l" rtl="0" eaLnBrk="0" fontAlgn="base" hangingPunct="0">
              <a:spcBef>
                <a:spcPct val="0"/>
              </a:spcBef>
              <a:spcAft>
                <a:spcPct val="0"/>
              </a:spcAft>
              <a:defRPr sz="1000">
                <a:solidFill>
                  <a:schemeClr val="tx1"/>
                </a:solidFill>
                <a:latin typeface="Times New Roman" panose="02020603050405020304" pitchFamily="18" charset="0"/>
              </a:defRPr>
            </a:lvl8pPr>
            <a:lvl9pPr marL="3886200" indent="-228600" algn="l" rtl="0" eaLnBrk="0" fontAlgn="base" hangingPunct="0">
              <a:spcBef>
                <a:spcPct val="0"/>
              </a:spcBef>
              <a:spcAft>
                <a:spcPct val="0"/>
              </a:spcAft>
              <a:defRPr sz="1000">
                <a:solidFill>
                  <a:schemeClr val="tx1"/>
                </a:solidFill>
                <a:latin typeface="Times New Roman" panose="02020603050405020304" pitchFamily="18" charset="0"/>
              </a:defRPr>
            </a:lvl9pPr>
          </a:lstStyle>
          <a:p>
            <a:pPr rtl="1"/>
            <a:r>
              <a:rPr lang="ar-SA" sz="2400" b="1" dirty="0">
                <a:solidFill>
                  <a:srgbClr val="FF0000"/>
                </a:solidFill>
                <a:effectLst>
                  <a:outerShdw blurRad="38100" dist="38100" dir="2700000" algn="tl">
                    <a:srgbClr val="000000">
                      <a:alpha val="43137"/>
                    </a:srgbClr>
                  </a:outerShdw>
                </a:effectLst>
                <a:latin typeface="Sakkal Majalla" pitchFamily="2" charset="-78"/>
                <a:cs typeface="Sakkal Majalla" pitchFamily="2" charset="-78"/>
              </a:rPr>
              <a:t>أولا: أهمية توصيفات المقررات في تحسين جودة العملية التعليمية</a:t>
            </a:r>
            <a:endParaRPr lang="en-US" sz="2400" b="1" dirty="0">
              <a:solidFill>
                <a:srgbClr val="FF0000"/>
              </a:solidFill>
              <a:effectLst>
                <a:outerShdw blurRad="38100" dist="38100" dir="2700000" algn="tl">
                  <a:srgbClr val="000000">
                    <a:alpha val="43137"/>
                  </a:srgbClr>
                </a:outerShdw>
              </a:effectLst>
              <a:latin typeface="Sakkal Majalla" pitchFamily="2" charset="-78"/>
              <a:cs typeface="Sakkal Majalla" pitchFamily="2" charset="-78"/>
            </a:endParaRPr>
          </a:p>
        </p:txBody>
      </p:sp>
      <p:sp>
        <p:nvSpPr>
          <p:cNvPr id="8" name="مربع نص 7">
            <a:extLst>
              <a:ext uri="{FF2B5EF4-FFF2-40B4-BE49-F238E27FC236}">
                <a16:creationId xmlns:a16="http://schemas.microsoft.com/office/drawing/2014/main" id="{12898409-FE52-1476-5D0A-0B8915E48A4A}"/>
              </a:ext>
            </a:extLst>
          </p:cNvPr>
          <p:cNvSpPr txBox="1"/>
          <p:nvPr/>
        </p:nvSpPr>
        <p:spPr>
          <a:xfrm>
            <a:off x="249634" y="1677804"/>
            <a:ext cx="10194131" cy="5172506"/>
          </a:xfrm>
          <a:prstGeom prst="rect">
            <a:avLst/>
          </a:prstGeom>
          <a:noFill/>
        </p:spPr>
        <p:txBody>
          <a:bodyPr wrap="square">
            <a:spAutoFit/>
          </a:bodyPr>
          <a:lstStyle/>
          <a:p>
            <a:pPr indent="4572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يُعد توصيف المقررات أحد الأدوات الأساسية في ضمان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جودة العملية التعليمية وتطوير التعليم العالي</a:t>
            </a:r>
            <a:r>
              <a:rPr lang="ar-SA" sz="2400" dirty="0">
                <a:effectLst/>
                <a:latin typeface="Calibri" panose="020F0502020204030204" pitchFamily="34" charset="0"/>
                <a:ea typeface="Calibri" panose="020F0502020204030204" pitchFamily="34" charset="0"/>
                <a:cs typeface="Sakkal Majalla" panose="02000000000000000000" pitchFamily="2" charset="-78"/>
              </a:rPr>
              <a:t>، حيث يساهم في تحقيق العديد من الفوائد التي تؤثر على جميع الأطراف المعنية، بما في ذلك الطلاب، أعضاء هيئة التدريس، والمؤسسات الأكاديمية. كما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يسهم في تحقيق التعلم الفعّال، وضمان جودة التدريس، وتعزيز شفافية العملية التعليمية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مما ينعكس إيجابيًا على مستوى الطلاب والمؤسسة الأكاديمية ككل</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indent="457200" algn="just" rtl="1">
              <a:lnSpc>
                <a:spcPct val="107000"/>
              </a:lnSpc>
              <a:spcAft>
                <a:spcPts val="800"/>
              </a:spcAft>
            </a:pPr>
            <a:r>
              <a:rPr lang="ar-SA" sz="2400" b="1" dirty="0">
                <a:latin typeface="Calibri" panose="020F0502020204030204" pitchFamily="34" charset="0"/>
                <a:ea typeface="Calibri" panose="020F0502020204030204" pitchFamily="34" charset="0"/>
                <a:cs typeface="Sakkal Majalla" panose="02000000000000000000" pitchFamily="2" charset="-78"/>
              </a:rPr>
              <a:t>1. </a:t>
            </a:r>
            <a:r>
              <a:rPr lang="ar-SA" sz="2400" b="1" dirty="0">
                <a:effectLst/>
                <a:latin typeface="Calibri" panose="020F0502020204030204" pitchFamily="34" charset="0"/>
                <a:ea typeface="Calibri" panose="020F0502020204030204" pitchFamily="34" charset="0"/>
                <a:cs typeface="Sakkal Majalla" panose="02000000000000000000" pitchFamily="2" charset="-78"/>
              </a:rPr>
              <a:t>وضوح الأهداف التعليمية:</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يعمل توصيف المقرر على تحديد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الأهداف التعليمية ونواتج التعلم المتوقعة</a:t>
            </a:r>
            <a:r>
              <a:rPr lang="ar-SA" sz="2400" dirty="0">
                <a:effectLst/>
                <a:latin typeface="Calibri" panose="020F0502020204030204" pitchFamily="34" charset="0"/>
                <a:ea typeface="Calibri" panose="020F0502020204030204" pitchFamily="34" charset="0"/>
                <a:cs typeface="Sakkal Majalla" panose="02000000000000000000" pitchFamily="2" charset="-78"/>
              </a:rPr>
              <a:t>، مما يساعد الطلاب على فهم ما هو متوقع منهم تحقيقه خلال الدراسة، ويوجه أعضاء هيئة التدريس نحو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تصميم استراتيجيات تدريس فعالة</a:t>
            </a:r>
            <a:r>
              <a:rPr lang="ar-SA" sz="2400" dirty="0">
                <a:effectLst/>
                <a:latin typeface="Calibri" panose="020F0502020204030204" pitchFamily="34" charset="0"/>
                <a:ea typeface="Calibri" panose="020F0502020204030204" pitchFamily="34" charset="0"/>
                <a:cs typeface="Sakkal Majalla" panose="02000000000000000000" pitchFamily="2" charset="-78"/>
              </a:rPr>
              <a:t> تلبي هذه الأهداف</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pPr>
            <a:r>
              <a:rPr lang="ar-SA" sz="2400" b="1" dirty="0">
                <a:latin typeface="Sakkal Majalla" panose="02000000000000000000" pitchFamily="2" charset="-78"/>
                <a:ea typeface="Calibri" panose="020F0502020204030204" pitchFamily="34" charset="0"/>
                <a:cs typeface="Arial" panose="020B0604020202020204" pitchFamily="34" charset="0"/>
              </a:rPr>
              <a:t>2.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تحسين جودة التدريس والتقييم:</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يُساهم التوصيف في تحديد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أفضل استراتيجيات التدريس وطرق التقييم</a:t>
            </a:r>
            <a:r>
              <a:rPr lang="ar-SA" sz="2400" dirty="0">
                <a:effectLst/>
                <a:latin typeface="Calibri" panose="020F0502020204030204" pitchFamily="34" charset="0"/>
                <a:ea typeface="Calibri" panose="020F0502020204030204" pitchFamily="34" charset="0"/>
                <a:cs typeface="Sakkal Majalla" panose="02000000000000000000" pitchFamily="2" charset="-78"/>
              </a:rPr>
              <a:t> المناسبة لمحتوى المقرر، مما يساعد في تقديم تجربة تعليمية متكاملة. كما يضمن استخدام أدوات تقييم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عادلة وموضوعية</a:t>
            </a:r>
            <a:r>
              <a:rPr lang="ar-SA" sz="2400" dirty="0">
                <a:effectLst/>
                <a:latin typeface="Calibri" panose="020F0502020204030204" pitchFamily="34" charset="0"/>
                <a:ea typeface="Calibri" panose="020F0502020204030204" pitchFamily="34" charset="0"/>
                <a:cs typeface="Sakkal Majalla" panose="02000000000000000000" pitchFamily="2" charset="-78"/>
              </a:rPr>
              <a:t> تتماشى مع المعايير الأكاديمية</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pP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ملف فيديو 9">
            <a:hlinkClick r:id="" action="ppaction://media"/>
            <a:extLst>
              <a:ext uri="{FF2B5EF4-FFF2-40B4-BE49-F238E27FC236}">
                <a16:creationId xmlns:a16="http://schemas.microsoft.com/office/drawing/2014/main" id="{14FC5AFB-1573-6C08-5F5A-6C35C0171A1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885377473"/>
      </p:ext>
    </p:extLst>
  </p:cSld>
  <p:clrMapOvr>
    <a:masterClrMapping/>
  </p:clrMapOvr>
  <mc:AlternateContent xmlns:mc="http://schemas.openxmlformats.org/markup-compatibility/2006">
    <mc:Choice xmlns:p14="http://schemas.microsoft.com/office/powerpoint/2010/main" Requires="p14">
      <p:transition spd="slow" p14:dur="2000" advTm="17455"/>
    </mc:Choice>
    <mc:Fallback>
      <p:transition spd="slow" advTm="17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286BD89-D9F6-DB9A-5554-2ABF6BAA6209}"/>
              </a:ext>
            </a:extLst>
          </p:cNvPr>
          <p:cNvSpPr>
            <a:spLocks noGrp="1"/>
          </p:cNvSpPr>
          <p:nvPr>
            <p:ph type="title"/>
          </p:nvPr>
        </p:nvSpPr>
        <p:spPr/>
        <p:txBody>
          <a:bodyPr/>
          <a:lstStyle/>
          <a:p>
            <a:endParaRPr lang="ar-SA"/>
          </a:p>
        </p:txBody>
      </p:sp>
      <p:sp>
        <p:nvSpPr>
          <p:cNvPr id="3" name="عنصر نائب للمحتوى 2">
            <a:extLst>
              <a:ext uri="{FF2B5EF4-FFF2-40B4-BE49-F238E27FC236}">
                <a16:creationId xmlns:a16="http://schemas.microsoft.com/office/drawing/2014/main" id="{3DA4BC1A-2294-8D4B-BDFC-CE1783C12DC9}"/>
              </a:ext>
            </a:extLst>
          </p:cNvPr>
          <p:cNvSpPr>
            <a:spLocks noGrp="1"/>
          </p:cNvSpPr>
          <p:nvPr>
            <p:ph idx="1"/>
          </p:nvPr>
        </p:nvSpPr>
        <p:spPr/>
        <p:txBody>
          <a:bodyPr/>
          <a:lstStyle/>
          <a:p>
            <a:endParaRPr lang="ar-SA"/>
          </a:p>
        </p:txBody>
      </p:sp>
      <p:sp>
        <p:nvSpPr>
          <p:cNvPr id="5" name="مربع نص 4">
            <a:extLst>
              <a:ext uri="{FF2B5EF4-FFF2-40B4-BE49-F238E27FC236}">
                <a16:creationId xmlns:a16="http://schemas.microsoft.com/office/drawing/2014/main" id="{BF21C1CB-0CCA-84DF-3AB7-1348BF8569CD}"/>
              </a:ext>
            </a:extLst>
          </p:cNvPr>
          <p:cNvSpPr txBox="1"/>
          <p:nvPr/>
        </p:nvSpPr>
        <p:spPr>
          <a:xfrm>
            <a:off x="203200" y="962025"/>
            <a:ext cx="10287000" cy="5947718"/>
          </a:xfrm>
          <a:prstGeom prst="rect">
            <a:avLst/>
          </a:prstGeom>
          <a:noFill/>
        </p:spPr>
        <p:txBody>
          <a:bodyPr wrap="square">
            <a:spAutoFit/>
          </a:bodyPr>
          <a:lstStyle/>
          <a:p>
            <a:pPr indent="457200" algn="just"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3. تحقيق التكامل بين المقررات: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يُساعد التوصيف في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تنسيق محتوى المقررات المختلفة</a:t>
            </a:r>
            <a:r>
              <a:rPr lang="ar-SA" sz="2400" dirty="0">
                <a:effectLst/>
                <a:latin typeface="Calibri" panose="020F0502020204030204" pitchFamily="34" charset="0"/>
                <a:ea typeface="Calibri" panose="020F0502020204030204" pitchFamily="34" charset="0"/>
                <a:cs typeface="Sakkal Majalla" panose="02000000000000000000" pitchFamily="2" charset="-78"/>
              </a:rPr>
              <a:t> داخل البرنامج الأكاديمي، مما يضمن تسلسلًا منطقيًا في انتقال المعرفة بين المستويات المختلفة، ويمنع التكرار غير الضروري أو الفجوات في التعلم</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4. تعزيز الشفافية وضمان الاعتماد الأكاديمي:</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يُعد توصيف المقرر مرجعًا أساسيًا في عمليات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الاعتماد الأكاديمي وضمان الجودة</a:t>
            </a:r>
            <a:r>
              <a:rPr lang="ar-SA" sz="2400" dirty="0">
                <a:effectLst/>
                <a:latin typeface="Calibri" panose="020F0502020204030204" pitchFamily="34" charset="0"/>
                <a:ea typeface="Calibri" panose="020F0502020204030204" pitchFamily="34" charset="0"/>
                <a:cs typeface="Sakkal Majalla" panose="02000000000000000000" pitchFamily="2" charset="-78"/>
              </a:rPr>
              <a:t>، حيث يعكس مدى التزام المؤسسة بالمعايير الأكاديمية المحلية والدولية، ويوفر معلومات واضحة حول المقرر للمراجعين الخارجيين</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pPr>
            <a:r>
              <a:rPr lang="ar-SA" sz="2400" b="1" dirty="0">
                <a:effectLst/>
                <a:latin typeface="Sakkal Majalla" panose="02000000000000000000" pitchFamily="2" charset="-78"/>
                <a:ea typeface="Calibri" panose="020F0502020204030204" pitchFamily="34" charset="0"/>
                <a:cs typeface="Arial" panose="020B0604020202020204" pitchFamily="34" charset="0"/>
              </a:rPr>
              <a:t>5. </a:t>
            </a:r>
            <a:r>
              <a:rPr lang="en-US" sz="2400" b="1" dirty="0">
                <a:effectLst/>
                <a:latin typeface="Sakkal Majalla" panose="02000000000000000000" pitchFamily="2" charset="-78"/>
                <a:ea typeface="Calibri" panose="020F0502020204030204" pitchFamily="34" charset="0"/>
                <a:cs typeface="Arial" panose="020B0604020202020204" pitchFamily="34" charset="0"/>
              </a:rPr>
              <a:t>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دعم التخطيط الأكاديمي والتطوير المستمر: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من خلال مراجعة توصيفات المقررات بانتظام، يمكن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تحليل الفجوات التعليمية وتحسين المناهج</a:t>
            </a:r>
            <a:r>
              <a:rPr lang="ar-SA" sz="2400" dirty="0">
                <a:effectLst/>
                <a:latin typeface="Calibri" panose="020F0502020204030204" pitchFamily="34" charset="0"/>
                <a:ea typeface="Calibri" panose="020F0502020204030204" pitchFamily="34" charset="0"/>
                <a:cs typeface="Sakkal Majalla" panose="02000000000000000000" pitchFamily="2" charset="-78"/>
              </a:rPr>
              <a:t> بما يتناسب مع التطورات الحديثة في المجال الأكاديمي، مما يعزز من جودة التعليم والتعلم</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pPr>
            <a:r>
              <a:rPr lang="ar-SA" sz="2400" b="1" dirty="0">
                <a:effectLst/>
                <a:latin typeface="Calibri" panose="020F0502020204030204" pitchFamily="34" charset="0"/>
                <a:ea typeface="Calibri" panose="020F0502020204030204" pitchFamily="34" charset="0"/>
                <a:cs typeface="Sakkal Majalla" panose="02000000000000000000" pitchFamily="2" charset="-78"/>
              </a:rPr>
              <a:t>6. توجيه الطلاب وأعضاء هيئة التدريس:</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يساعد التوصيف الطلاب في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اختيار المقررات المناسبة لمسارهم الأكاديمي</a:t>
            </a:r>
            <a:r>
              <a:rPr lang="ar-SA" sz="2400" dirty="0">
                <a:effectLst/>
                <a:latin typeface="Calibri" panose="020F0502020204030204" pitchFamily="34" charset="0"/>
                <a:ea typeface="Calibri" panose="020F0502020204030204" pitchFamily="34" charset="0"/>
                <a:cs typeface="Sakkal Majalla" panose="02000000000000000000" pitchFamily="2" charset="-78"/>
              </a:rPr>
              <a:t> من خلال معرفة المتطلبات السابقة والمخرجات المتوقعة، كما يمكن أعضاء هيئة التدريس الجدد من </a:t>
            </a:r>
            <a:r>
              <a:rPr lang="ar-SA" sz="2400" b="1" dirty="0">
                <a:effectLst/>
                <a:latin typeface="Calibri" panose="020F0502020204030204" pitchFamily="34" charset="0"/>
                <a:ea typeface="Calibri" panose="020F0502020204030204" pitchFamily="34" charset="0"/>
                <a:cs typeface="Sakkal Majalla" panose="02000000000000000000" pitchFamily="2" charset="-78"/>
              </a:rPr>
              <a:t>تقديم المقرر بكفاءة</a:t>
            </a:r>
            <a:r>
              <a:rPr lang="ar-SA" sz="2400" dirty="0">
                <a:effectLst/>
                <a:latin typeface="Calibri" panose="020F0502020204030204" pitchFamily="34" charset="0"/>
                <a:ea typeface="Calibri" panose="020F0502020204030204" pitchFamily="34" charset="0"/>
                <a:cs typeface="Sakkal Majalla" panose="02000000000000000000" pitchFamily="2" charset="-78"/>
              </a:rPr>
              <a:t> دون الحاجة إلى إعادة تصميمه من الصفر</a:t>
            </a:r>
            <a:r>
              <a:rPr lang="en-US" sz="2400" dirty="0">
                <a:effectLst/>
                <a:latin typeface="Sakkal Majalla" panose="02000000000000000000" pitchFamily="2" charset="-78"/>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ملف فيديو 7">
            <a:hlinkClick r:id="" action="ppaction://media"/>
            <a:extLst>
              <a:ext uri="{FF2B5EF4-FFF2-40B4-BE49-F238E27FC236}">
                <a16:creationId xmlns:a16="http://schemas.microsoft.com/office/drawing/2014/main" id="{18FCD562-8C6B-9030-53B2-AA22177DAE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2958955576"/>
      </p:ext>
    </p:extLst>
  </p:cSld>
  <p:clrMapOvr>
    <a:masterClrMapping/>
  </p:clrMapOvr>
  <mc:AlternateContent xmlns:mc="http://schemas.openxmlformats.org/markup-compatibility/2006">
    <mc:Choice xmlns:p14="http://schemas.microsoft.com/office/powerpoint/2010/main" Requires="p14">
      <p:transition spd="slow" p14:dur="2000" advTm="3091"/>
    </mc:Choice>
    <mc:Fallback>
      <p:transition spd="slow" advTm="3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1391D17-79CE-F40F-9975-F21519076587}"/>
              </a:ext>
            </a:extLst>
          </p:cNvPr>
          <p:cNvSpPr>
            <a:spLocks noGrp="1"/>
          </p:cNvSpPr>
          <p:nvPr>
            <p:ph type="title"/>
          </p:nvPr>
        </p:nvSpPr>
        <p:spPr/>
        <p:txBody>
          <a:bodyPr/>
          <a:lstStyle/>
          <a:p>
            <a:endParaRPr lang="ar-SA"/>
          </a:p>
        </p:txBody>
      </p:sp>
      <p:sp>
        <p:nvSpPr>
          <p:cNvPr id="3" name="عنصر نائب للمحتوى 2">
            <a:extLst>
              <a:ext uri="{FF2B5EF4-FFF2-40B4-BE49-F238E27FC236}">
                <a16:creationId xmlns:a16="http://schemas.microsoft.com/office/drawing/2014/main" id="{0D9C7930-4DD1-92BF-DC70-4F29B981890F}"/>
              </a:ext>
            </a:extLst>
          </p:cNvPr>
          <p:cNvSpPr>
            <a:spLocks noGrp="1"/>
          </p:cNvSpPr>
          <p:nvPr>
            <p:ph idx="1"/>
          </p:nvPr>
        </p:nvSpPr>
        <p:spPr/>
        <p:txBody>
          <a:bodyPr/>
          <a:lstStyle/>
          <a:p>
            <a:endParaRPr lang="ar-SA"/>
          </a:p>
        </p:txBody>
      </p:sp>
      <p:sp>
        <p:nvSpPr>
          <p:cNvPr id="5" name="مربع نص 4">
            <a:extLst>
              <a:ext uri="{FF2B5EF4-FFF2-40B4-BE49-F238E27FC236}">
                <a16:creationId xmlns:a16="http://schemas.microsoft.com/office/drawing/2014/main" id="{7AF0F02C-A266-FC21-75A5-9F365FF3D5EB}"/>
              </a:ext>
            </a:extLst>
          </p:cNvPr>
          <p:cNvSpPr txBox="1"/>
          <p:nvPr/>
        </p:nvSpPr>
        <p:spPr>
          <a:xfrm>
            <a:off x="317500" y="1977236"/>
            <a:ext cx="9992145" cy="5151154"/>
          </a:xfrm>
          <a:prstGeom prst="rect">
            <a:avLst/>
          </a:prstGeom>
          <a:noFill/>
        </p:spPr>
        <p:txBody>
          <a:bodyPr wrap="square">
            <a:spAutoFit/>
          </a:bodyPr>
          <a:lstStyle/>
          <a:p>
            <a:pPr indent="228600" algn="just" rtl="1">
              <a:lnSpc>
                <a:spcPct val="107000"/>
              </a:lnSpc>
              <a:spcAft>
                <a:spcPts val="800"/>
              </a:spcAft>
            </a:pPr>
            <a:r>
              <a:rPr lang="ar-SA" sz="2400" dirty="0">
                <a:effectLst/>
                <a:latin typeface="Calibri" panose="020F0502020204030204" pitchFamily="34" charset="0"/>
                <a:ea typeface="Calibri" panose="020F0502020204030204" pitchFamily="34" charset="0"/>
                <a:cs typeface="Sakkal Majalla" panose="02000000000000000000" pitchFamily="2" charset="-78"/>
              </a:rPr>
              <a:t>يرجى الضغط على المستوى المراد تدريسه، ثم اختيار المقرر الدراسي للحصول على التوصيف، مع تضمين روابط تشعبية لمصادر التعلم المعتمدة بنفس الطبعة، دار النشر، وسنة النشر المذكورة في التوصيف الأكاديمي</a:t>
            </a:r>
            <a:r>
              <a:rPr lang="en-US" sz="2400" dirty="0">
                <a:effectLst/>
                <a:latin typeface="Times New Roman" panose="02020603050405020304" pitchFamily="18" charset="0"/>
                <a:ea typeface="Times New Roman" panose="02020603050405020304" pitchFamily="18" charset="0"/>
                <a:cs typeface="Arial" panose="020B0604020202020204" pitchFamily="34" charset="0"/>
              </a:rPr>
              <a:t>.</a:t>
            </a:r>
            <a:endParaRPr lang="ar-SA" sz="2400" dirty="0">
              <a:effectLst/>
              <a:latin typeface="Times New Roman" panose="02020603050405020304" pitchFamily="18" charset="0"/>
              <a:ea typeface="Times New Roman" panose="02020603050405020304" pitchFamily="18" charset="0"/>
              <a:cs typeface="Arial" panose="020B0604020202020204" pitchFamily="34" charset="0"/>
            </a:endParaRPr>
          </a:p>
          <a:p>
            <a:pPr indent="228600" algn="just" rtl="1">
              <a:lnSpc>
                <a:spcPct val="107000"/>
              </a:lnSpc>
              <a:spcAft>
                <a:spcPts val="800"/>
              </a:spcAft>
            </a:pPr>
            <a:r>
              <a:rPr lang="ar-SA"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ملاحظة: تم العمل فقط على مقررات المستوى الأول كعينة أولية في انتظار اكمال جميع المقررات</a:t>
            </a:r>
            <a:endParaRPr lang="en-US" sz="2400" dirty="0">
              <a:solidFill>
                <a:srgbClr val="0070C0"/>
              </a:solidFill>
              <a:latin typeface="Calibri" panose="020F0502020204030204" pitchFamily="34" charset="0"/>
              <a:ea typeface="Calibri" panose="020F0502020204030204" pitchFamily="34" charset="0"/>
              <a:cs typeface="Sakkal Majalla" panose="02000000000000000000" pitchFamily="2" charset="-78"/>
            </a:endParaRPr>
          </a:p>
          <a:p>
            <a:pPr marL="342900" indent="-342900" algn="just" rtl="1">
              <a:lnSpc>
                <a:spcPct val="107000"/>
              </a:lnSpc>
              <a:spcAft>
                <a:spcPts val="800"/>
              </a:spcAft>
              <a:buFont typeface="Sakkal Majalla" panose="02000000000000000000" pitchFamily="2" charset="-78"/>
              <a:buChar char="-"/>
            </a:pPr>
            <a:r>
              <a:rPr lang="ar-SA" sz="1800" b="1" dirty="0">
                <a:effectLst/>
                <a:latin typeface="Calibri" panose="020F0502020204030204" pitchFamily="34" charset="0"/>
                <a:ea typeface="Calibri" panose="020F0502020204030204" pitchFamily="34" charset="0"/>
                <a:cs typeface="Sakkal Majalla" panose="02000000000000000000" pitchFamily="2" charset="-78"/>
              </a:rPr>
              <a:t>توصيفات مقررات المستوى الأول.</a:t>
            </a:r>
            <a:r>
              <a:rPr lang="ar-SA" sz="1800" u="sng" dirty="0">
                <a:solidFill>
                  <a:srgbClr val="FFFFFF"/>
                </a:solidFill>
                <a:effectLst/>
                <a:latin typeface="Calibri" panose="020F050202020403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lang="ar-SA" sz="2400" dirty="0">
                <a:solidFill>
                  <a:srgbClr val="0070C0"/>
                </a:solidFill>
                <a:latin typeface="Calibri" panose="020F0502020204030204" pitchFamily="34" charset="0"/>
                <a:ea typeface="Calibri" panose="020F0502020204030204" pitchFamily="34" charset="0"/>
                <a:cs typeface="Sakkal Majalla" panose="02000000000000000000" pitchFamily="2" charset="-78"/>
                <a:hlinkClick r:id="rId4">
                  <a:extLst>
                    <a:ext uri="{A12FA001-AC4F-418D-AE19-62706E023703}">
                      <ahyp:hlinkClr xmlns:ahyp="http://schemas.microsoft.com/office/drawing/2018/hyperlinkcolor" val="tx"/>
                    </a:ext>
                  </a:extLst>
                </a:hlinkClick>
              </a:rPr>
              <a:t>توصيف المقررات</a:t>
            </a:r>
            <a:r>
              <a:rPr lang="en-US"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 </a:t>
            </a:r>
            <a:r>
              <a:rPr lang="ar-SA"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 (قد لا يعمل الرابط في البوربوينت لكنه يعمل في</a:t>
            </a:r>
            <a:r>
              <a:rPr lang="en-US"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pdf</a:t>
            </a:r>
            <a:r>
              <a:rPr lang="ar-SA" sz="2400" dirty="0">
                <a:solidFill>
                  <a:srgbClr val="0070C0"/>
                </a:solidFill>
                <a:latin typeface="Calibri" panose="020F0502020204030204" pitchFamily="34" charset="0"/>
                <a:ea typeface="Calibri" panose="020F0502020204030204" pitchFamily="34" charset="0"/>
                <a:cs typeface="Sakkal Majalla" panose="02000000000000000000" pitchFamily="2" charset="-78"/>
              </a:rPr>
              <a:t> ).</a:t>
            </a:r>
            <a:endParaRPr lang="en-US" sz="2400" dirty="0">
              <a:solidFill>
                <a:srgbClr val="0070C0"/>
              </a:solidFill>
              <a:latin typeface="Calibri" panose="020F0502020204030204" pitchFamily="34" charset="0"/>
              <a:ea typeface="Calibri" panose="020F0502020204030204" pitchFamily="34" charset="0"/>
              <a:cs typeface="Sakkal Majalla" panose="02000000000000000000" pitchFamily="2" charset="-78"/>
            </a:endParaRPr>
          </a:p>
          <a:p>
            <a:pPr marL="342900" lvl="0" indent="-342900" algn="just" rtl="1">
              <a:lnSpc>
                <a:spcPct val="107000"/>
              </a:lnSpc>
              <a:spcAft>
                <a:spcPts val="800"/>
              </a:spcAft>
              <a:buFont typeface="Sakkal Majalla" panose="02000000000000000000" pitchFamily="2" charset="-78"/>
              <a:buChar char="-"/>
            </a:pPr>
            <a:r>
              <a:rPr lang="ar-SA" sz="1800" b="1" dirty="0">
                <a:effectLst/>
                <a:latin typeface="Calibri" panose="020F0502020204030204" pitchFamily="34" charset="0"/>
                <a:ea typeface="Calibri" panose="020F0502020204030204" pitchFamily="34" charset="0"/>
                <a:cs typeface="Sakkal Majalla" panose="02000000000000000000" pitchFamily="2" charset="-78"/>
              </a:rPr>
              <a:t>توصيفات مقررات المستوى الثاني.</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1800" b="1" dirty="0">
                <a:effectLst/>
                <a:latin typeface="Calibri" panose="020F0502020204030204" pitchFamily="34" charset="0"/>
                <a:ea typeface="Calibri" panose="020F0502020204030204" pitchFamily="34" charset="0"/>
                <a:cs typeface="Sakkal Majalla" panose="02000000000000000000" pitchFamily="2" charset="-78"/>
              </a:rPr>
              <a:t>توصيفات مقررات المستوى الثالث.</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1800" b="1" dirty="0">
                <a:effectLst/>
                <a:latin typeface="Calibri" panose="020F0502020204030204" pitchFamily="34" charset="0"/>
                <a:ea typeface="Calibri" panose="020F0502020204030204" pitchFamily="34" charset="0"/>
                <a:cs typeface="Sakkal Majalla" panose="02000000000000000000" pitchFamily="2" charset="-78"/>
              </a:rPr>
              <a:t>توصيفات مقررات المستوى الرابع.</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1800" b="1" dirty="0">
                <a:effectLst/>
                <a:latin typeface="Calibri" panose="020F0502020204030204" pitchFamily="34" charset="0"/>
                <a:ea typeface="Calibri" panose="020F0502020204030204" pitchFamily="34" charset="0"/>
                <a:cs typeface="Sakkal Majalla" panose="02000000000000000000" pitchFamily="2" charset="-78"/>
              </a:rPr>
              <a:t>توصيفات مقررات المستوى الخامس.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1800" b="1" dirty="0">
                <a:effectLst/>
                <a:latin typeface="Calibri" panose="020F0502020204030204" pitchFamily="34" charset="0"/>
                <a:ea typeface="Calibri" panose="020F0502020204030204" pitchFamily="34" charset="0"/>
                <a:cs typeface="Sakkal Majalla" panose="02000000000000000000" pitchFamily="2" charset="-78"/>
              </a:rPr>
              <a:t>توصيفات مقررات المستوى السادس.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1800" b="1" dirty="0">
                <a:effectLst/>
                <a:latin typeface="Calibri" panose="020F0502020204030204" pitchFamily="34" charset="0"/>
                <a:ea typeface="Calibri" panose="020F0502020204030204" pitchFamily="34" charset="0"/>
                <a:cs typeface="Sakkal Majalla" panose="02000000000000000000" pitchFamily="2" charset="-78"/>
              </a:rPr>
              <a:t>توصيفات مقررات المستوى السابع.</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07000"/>
              </a:lnSpc>
              <a:spcAft>
                <a:spcPts val="800"/>
              </a:spcAft>
              <a:buFont typeface="Sakkal Majalla" panose="02000000000000000000" pitchFamily="2" charset="-78"/>
              <a:buChar char="-"/>
            </a:pPr>
            <a:r>
              <a:rPr lang="ar-SA" sz="1800" b="1" dirty="0">
                <a:effectLst/>
                <a:latin typeface="Calibri" panose="020F0502020204030204" pitchFamily="34" charset="0"/>
                <a:ea typeface="Calibri" panose="020F0502020204030204" pitchFamily="34" charset="0"/>
                <a:cs typeface="Sakkal Majalla" panose="02000000000000000000" pitchFamily="2" charset="-78"/>
              </a:rPr>
              <a:t>توصيفات مقررات المستوى الثامن.</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indent="228600" algn="just" rtl="1">
              <a:lnSpc>
                <a:spcPct val="107000"/>
              </a:lnSpc>
              <a:spcAft>
                <a:spcPts val="800"/>
              </a:spcAf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object 4">
            <a:extLst>
              <a:ext uri="{FF2B5EF4-FFF2-40B4-BE49-F238E27FC236}">
                <a16:creationId xmlns:a16="http://schemas.microsoft.com/office/drawing/2014/main" id="{2A6559F6-7C81-5727-D72C-9DFCFE10CB4E}"/>
              </a:ext>
            </a:extLst>
          </p:cNvPr>
          <p:cNvPicPr/>
          <p:nvPr/>
        </p:nvPicPr>
        <p:blipFill>
          <a:blip r:embed="rId5" cstate="print"/>
          <a:stretch>
            <a:fillRect/>
          </a:stretch>
        </p:blipFill>
        <p:spPr>
          <a:xfrm>
            <a:off x="2603500" y="226232"/>
            <a:ext cx="7706145" cy="1108104"/>
          </a:xfrm>
          <a:prstGeom prst="rect">
            <a:avLst/>
          </a:prstGeom>
        </p:spPr>
      </p:pic>
      <p:sp>
        <p:nvSpPr>
          <p:cNvPr id="7" name="Rectangle 10">
            <a:extLst>
              <a:ext uri="{FF2B5EF4-FFF2-40B4-BE49-F238E27FC236}">
                <a16:creationId xmlns:a16="http://schemas.microsoft.com/office/drawing/2014/main" id="{F6B2BE5F-69AA-4AC1-A20B-DBC9A3EC073E}"/>
              </a:ext>
            </a:extLst>
          </p:cNvPr>
          <p:cNvSpPr>
            <a:spLocks noChangeArrowheads="1"/>
          </p:cNvSpPr>
          <p:nvPr/>
        </p:nvSpPr>
        <p:spPr bwMode="auto">
          <a:xfrm>
            <a:off x="3289300" y="536531"/>
            <a:ext cx="5867400" cy="48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Times New Roman" panose="02020603050405020304" pitchFamily="18" charset="0"/>
              </a:defRPr>
            </a:lvl1pPr>
            <a:lvl2pPr marL="742950" indent="-285750" eaLnBrk="0" hangingPunct="0">
              <a:defRPr sz="1000">
                <a:solidFill>
                  <a:schemeClr val="tx1"/>
                </a:solidFill>
                <a:latin typeface="Times New Roman" panose="02020603050405020304" pitchFamily="18" charset="0"/>
              </a:defRPr>
            </a:lvl2pPr>
            <a:lvl3pPr marL="1143000" indent="-228600" eaLnBrk="0" hangingPunct="0">
              <a:defRPr sz="1000">
                <a:solidFill>
                  <a:schemeClr val="tx1"/>
                </a:solidFill>
                <a:latin typeface="Times New Roman" panose="02020603050405020304" pitchFamily="18" charset="0"/>
              </a:defRPr>
            </a:lvl3pPr>
            <a:lvl4pPr marL="1600200" indent="-228600" eaLnBrk="0" hangingPunct="0">
              <a:defRPr sz="1000">
                <a:solidFill>
                  <a:schemeClr val="tx1"/>
                </a:solidFill>
                <a:latin typeface="Times New Roman" panose="02020603050405020304" pitchFamily="18" charset="0"/>
              </a:defRPr>
            </a:lvl4pPr>
            <a:lvl5pPr marL="2057400" indent="-228600" eaLnBrk="0" hangingPunct="0">
              <a:defRPr sz="1000">
                <a:solidFill>
                  <a:schemeClr val="tx1"/>
                </a:solidFill>
                <a:latin typeface="Times New Roman" panose="02020603050405020304" pitchFamily="18" charset="0"/>
              </a:defRPr>
            </a:lvl5pPr>
            <a:lvl6pPr marL="2514600" indent="-228600" algn="l" rtl="0" eaLnBrk="0" fontAlgn="base" hangingPunct="0">
              <a:spcBef>
                <a:spcPct val="0"/>
              </a:spcBef>
              <a:spcAft>
                <a:spcPct val="0"/>
              </a:spcAft>
              <a:defRPr sz="1000">
                <a:solidFill>
                  <a:schemeClr val="tx1"/>
                </a:solidFill>
                <a:latin typeface="Times New Roman" panose="02020603050405020304" pitchFamily="18" charset="0"/>
              </a:defRPr>
            </a:lvl6pPr>
            <a:lvl7pPr marL="2971800" indent="-228600" algn="l" rtl="0" eaLnBrk="0" fontAlgn="base" hangingPunct="0">
              <a:spcBef>
                <a:spcPct val="0"/>
              </a:spcBef>
              <a:spcAft>
                <a:spcPct val="0"/>
              </a:spcAft>
              <a:defRPr sz="1000">
                <a:solidFill>
                  <a:schemeClr val="tx1"/>
                </a:solidFill>
                <a:latin typeface="Times New Roman" panose="02020603050405020304" pitchFamily="18" charset="0"/>
              </a:defRPr>
            </a:lvl7pPr>
            <a:lvl8pPr marL="3429000" indent="-228600" algn="l" rtl="0" eaLnBrk="0" fontAlgn="base" hangingPunct="0">
              <a:spcBef>
                <a:spcPct val="0"/>
              </a:spcBef>
              <a:spcAft>
                <a:spcPct val="0"/>
              </a:spcAft>
              <a:defRPr sz="1000">
                <a:solidFill>
                  <a:schemeClr val="tx1"/>
                </a:solidFill>
                <a:latin typeface="Times New Roman" panose="02020603050405020304" pitchFamily="18" charset="0"/>
              </a:defRPr>
            </a:lvl8pPr>
            <a:lvl9pPr marL="3886200" indent="-228600" algn="l" rtl="0" eaLnBrk="0" fontAlgn="base" hangingPunct="0">
              <a:spcBef>
                <a:spcPct val="0"/>
              </a:spcBef>
              <a:spcAft>
                <a:spcPct val="0"/>
              </a:spcAft>
              <a:defRPr sz="1000">
                <a:solidFill>
                  <a:schemeClr val="tx1"/>
                </a:solidFill>
                <a:latin typeface="Times New Roman" panose="02020603050405020304" pitchFamily="18" charset="0"/>
              </a:defRPr>
            </a:lvl9pPr>
          </a:lstStyle>
          <a:p>
            <a:pPr indent="457200" algn="just" rtl="1">
              <a:lnSpc>
                <a:spcPct val="107000"/>
              </a:lnSpc>
              <a:spcAft>
                <a:spcPts val="800"/>
              </a:spcAft>
            </a:pPr>
            <a:r>
              <a:rPr lang="ar-SA" sz="2400" b="1" dirty="0">
                <a:solidFill>
                  <a:srgbClr val="FF0000"/>
                </a:solidFill>
                <a:effectLst/>
                <a:latin typeface="Calibri" panose="020F0502020204030204" pitchFamily="34" charset="0"/>
                <a:ea typeface="Calibri" panose="020F0502020204030204" pitchFamily="34" charset="0"/>
                <a:cs typeface="Sakkal Majalla" panose="02000000000000000000" pitchFamily="2" charset="-78"/>
              </a:rPr>
              <a:t>ثانيا: توصيفات مقررات كلية الشريعة وأصول الدين</a:t>
            </a:r>
            <a:endParaRPr lang="en-US" sz="2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ملف فيديو 9">
            <a:hlinkClick r:id="" action="ppaction://media"/>
            <a:extLst>
              <a:ext uri="{FF2B5EF4-FFF2-40B4-BE49-F238E27FC236}">
                <a16:creationId xmlns:a16="http://schemas.microsoft.com/office/drawing/2014/main" id="{C6B259BD-E433-D8A9-59D8-2F13D65A992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333791" y="5203241"/>
            <a:ext cx="2268855" cy="2268855"/>
          </a:xfrm>
          <a:prstGeom prst="ellipse">
            <a:avLst/>
          </a:prstGeom>
        </p:spPr>
      </p:pic>
    </p:spTree>
    <p:extLst>
      <p:ext uri="{BB962C8B-B14F-4D97-AF65-F5344CB8AC3E}">
        <p14:creationId xmlns:p14="http://schemas.microsoft.com/office/powerpoint/2010/main" val="1150098974"/>
      </p:ext>
    </p:extLst>
  </p:cSld>
  <p:clrMapOvr>
    <a:masterClrMapping/>
  </p:clrMapOvr>
  <mc:AlternateContent xmlns:mc="http://schemas.openxmlformats.org/markup-compatibility/2006">
    <mc:Choice xmlns:p14="http://schemas.microsoft.com/office/powerpoint/2010/main" Requires="p14">
      <p:transition spd="slow" p14:dur="2000" advTm="42758"/>
    </mc:Choice>
    <mc:Fallback>
      <p:transition spd="slow" advTm="42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4"/>
</p:tagLst>
</file>

<file path=ppt/tags/tag2.xml><?xml version="1.0" encoding="utf-8"?>
<p:tagLst xmlns:a="http://schemas.openxmlformats.org/drawingml/2006/main" xmlns:r="http://schemas.openxmlformats.org/officeDocument/2006/relationships" xmlns:p="http://schemas.openxmlformats.org/presentationml/2006/main">
  <p:tag name="TIMING" val="|2.1|0.4|0.4|0.4"/>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seño personalizado">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مخصص 1">
      <a:majorFont>
        <a:latin typeface="Hacen Maghreb"/>
        <a:ea typeface=""/>
        <a:cs typeface="Hacen Maghreb"/>
      </a:majorFont>
      <a:minorFont>
        <a:latin typeface="Hacen Maghreb"/>
        <a:ea typeface=""/>
        <a:cs typeface="Hacen Maghreb"/>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مخصص 1">
      <a:majorFont>
        <a:latin typeface="Hacen Maghreb"/>
        <a:ea typeface=""/>
        <a:cs typeface="Hacen Maghreb"/>
      </a:majorFont>
      <a:minorFont>
        <a:latin typeface="Hacen Maghreb"/>
        <a:ea typeface=""/>
        <a:cs typeface="Hacen Maghreb"/>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Trek</Template>
  <TotalTime>6151</TotalTime>
  <Words>4643</Words>
  <Application>Microsoft Office PowerPoint</Application>
  <PresentationFormat>مخصص</PresentationFormat>
  <Paragraphs>538</Paragraphs>
  <Slides>55</Slides>
  <Notes>3</Notes>
  <HiddenSlides>0</HiddenSlides>
  <MMClips>54</MMClips>
  <ScaleCrop>false</ScaleCrop>
  <HeadingPairs>
    <vt:vector size="6" baseType="variant">
      <vt:variant>
        <vt:lpstr>الخطوط المستخدمة</vt:lpstr>
      </vt:variant>
      <vt:variant>
        <vt:i4>20</vt:i4>
      </vt:variant>
      <vt:variant>
        <vt:lpstr>نسق</vt:lpstr>
      </vt:variant>
      <vt:variant>
        <vt:i4>5</vt:i4>
      </vt:variant>
      <vt:variant>
        <vt:lpstr>عناوين الشرائح</vt:lpstr>
      </vt:variant>
      <vt:variant>
        <vt:i4>55</vt:i4>
      </vt:variant>
    </vt:vector>
  </HeadingPairs>
  <TitlesOfParts>
    <vt:vector size="80" baseType="lpstr">
      <vt:lpstr>맑은 고딕</vt:lpstr>
      <vt:lpstr>29LT Bukra Regular</vt:lpstr>
      <vt:lpstr>Aldhabi</vt:lpstr>
      <vt:lpstr>Aptos</vt:lpstr>
      <vt:lpstr>Arial</vt:lpstr>
      <vt:lpstr>Calibri</vt:lpstr>
      <vt:lpstr>Calibri Light</vt:lpstr>
      <vt:lpstr>Courier New</vt:lpstr>
      <vt:lpstr>FontAwesome</vt:lpstr>
      <vt:lpstr>Hacen Maghreb</vt:lpstr>
      <vt:lpstr>Helvetica</vt:lpstr>
      <vt:lpstr>Lato Regular</vt:lpstr>
      <vt:lpstr>Open Sans</vt:lpstr>
      <vt:lpstr>Raleway</vt:lpstr>
      <vt:lpstr>Raleway Black</vt:lpstr>
      <vt:lpstr>Raleway Light</vt:lpstr>
      <vt:lpstr>Sakkal Majalla</vt:lpstr>
      <vt:lpstr>Symbol</vt:lpstr>
      <vt:lpstr>Times New Roman</vt:lpstr>
      <vt:lpstr>Wingdings</vt:lpstr>
      <vt:lpstr>Office 主题​​</vt:lpstr>
      <vt:lpstr>Office Theme</vt:lpstr>
      <vt:lpstr>Diseño personalizado</vt:lpstr>
      <vt:lpstr>Custom Design</vt:lpstr>
      <vt:lpstr>Template PresentationGO</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قياس الأثر والعائد التدريبي</dc:title>
  <dc:creator>SAMIA</dc:creator>
  <cp:lastModifiedBy>Oum keltoum   Benyahia</cp:lastModifiedBy>
  <cp:revision>498</cp:revision>
  <dcterms:created xsi:type="dcterms:W3CDTF">2024-09-25T08:44:29Z</dcterms:created>
  <dcterms:modified xsi:type="dcterms:W3CDTF">2025-02-27T18:57:01Z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2023-01-28T00:00:00Z</vt:filetime>
  </property>
  <property fmtid="{D5CDD505-2E9C-101B-9397-08002B2CF9AE}" pid="3" name="Creator">
    <vt:lpwstr>Adobe InDesign 18.1 (Windows)</vt:lpwstr>
  </property>
  <property fmtid="{D5CDD505-2E9C-101B-9397-08002B2CF9AE}" pid="4" name="LastSaved">
    <vt:filetime>2024-09-25T00:00:00Z</vt:filetime>
  </property>
</Properties>
</file>